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258" r:id="rId2"/>
    <p:sldId id="492" r:id="rId3"/>
    <p:sldId id="553" r:id="rId4"/>
    <p:sldId id="301" r:id="rId5"/>
    <p:sldId id="548" r:id="rId6"/>
    <p:sldId id="556" r:id="rId7"/>
    <p:sldId id="550" r:id="rId8"/>
    <p:sldId id="552" r:id="rId9"/>
    <p:sldId id="557" r:id="rId10"/>
    <p:sldId id="551" r:id="rId11"/>
    <p:sldId id="549" r:id="rId12"/>
    <p:sldId id="558" r:id="rId13"/>
    <p:sldId id="541" r:id="rId14"/>
    <p:sldId id="554" r:id="rId15"/>
    <p:sldId id="540" r:id="rId16"/>
    <p:sldId id="555" r:id="rId17"/>
    <p:sldId id="545" r:id="rId18"/>
  </p:sldIdLst>
  <p:sldSz cx="15546388" cy="100599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2" autoAdjust="0"/>
    <p:restoredTop sz="86716" autoAdjust="0"/>
  </p:normalViewPr>
  <p:slideViewPr>
    <p:cSldViewPr snapToGrid="0">
      <p:cViewPr varScale="1">
        <p:scale>
          <a:sx n="32" d="100"/>
          <a:sy n="32" d="100"/>
        </p:scale>
        <p:origin x="-78" y="-420"/>
      </p:cViewPr>
      <p:guideLst>
        <p:guide orient="horz" pos="3168"/>
        <p:guide pos="48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B34A55-F452-45D9-BFC4-98BC7A621A27}"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s-SV"/>
        </a:p>
      </dgm:t>
    </dgm:pt>
    <dgm:pt modelId="{B6F45E94-23A9-4623-964C-74B382DEDF8E}">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SV" sz="2400" b="0" baseline="0" dirty="0">
              <a:solidFill>
                <a:schemeClr val="bg2">
                  <a:lumMod val="25000"/>
                </a:schemeClr>
              </a:solidFill>
              <a:latin typeface="Century Gothic" panose="020B0502020202020204" pitchFamily="34" charset="0"/>
            </a:rPr>
            <a:t>Registro de usuario principal</a:t>
          </a:r>
          <a:endParaRPr lang="es-ES" sz="2400" b="0" baseline="0" dirty="0">
            <a:solidFill>
              <a:schemeClr val="bg2">
                <a:lumMod val="25000"/>
              </a:schemeClr>
            </a:solidFill>
            <a:latin typeface="Century Gothic" panose="020B0502020202020204" pitchFamily="34" charset="0"/>
          </a:endParaRPr>
        </a:p>
      </dgm:t>
    </dgm:pt>
    <dgm:pt modelId="{DA7200A4-193F-41C3-9985-1393486B8828}" type="parTrans" cxnId="{04A4CE66-0BE8-4659-A060-6C82F3FF6498}">
      <dgm:prSet/>
      <dgm:spPr/>
      <dgm:t>
        <a:bodyPr/>
        <a:lstStyle/>
        <a:p>
          <a:endParaRPr lang="es-SV" sz="2400">
            <a:latin typeface="Century Gothic" panose="020B0502020202020204" pitchFamily="34" charset="0"/>
          </a:endParaRPr>
        </a:p>
      </dgm:t>
    </dgm:pt>
    <dgm:pt modelId="{3CA00DE0-1EF5-42BC-B517-F93736BCB4CD}" type="sibTrans" cxnId="{04A4CE66-0BE8-4659-A060-6C82F3FF6498}">
      <dgm:prSet/>
      <dgm:spPr/>
      <dgm:t>
        <a:bodyPr/>
        <a:lstStyle/>
        <a:p>
          <a:endParaRPr lang="es-SV" sz="2400">
            <a:latin typeface="Century Gothic" panose="020B0502020202020204" pitchFamily="34" charset="0"/>
          </a:endParaRPr>
        </a:p>
      </dgm:t>
    </dgm:pt>
    <dgm:pt modelId="{AC9EEFC9-7C5C-4119-AD4E-48841DFEC725}">
      <dgm:prSet phldrT="[Texto]" custT="1">
        <dgm:style>
          <a:lnRef idx="2">
            <a:schemeClr val="accent3"/>
          </a:lnRef>
          <a:fillRef idx="1">
            <a:schemeClr val="lt1"/>
          </a:fillRef>
          <a:effectRef idx="0">
            <a:schemeClr val="accent3"/>
          </a:effectRef>
          <a:fontRef idx="minor">
            <a:schemeClr val="dk1"/>
          </a:fontRef>
        </dgm:style>
      </dgm:prSet>
      <dgm:spPr/>
      <dgm:t>
        <a:bodyPr/>
        <a:lstStyle/>
        <a:p>
          <a:r>
            <a:rPr lang="es-SV" sz="2400" b="0" baseline="0" dirty="0">
              <a:solidFill>
                <a:schemeClr val="bg2">
                  <a:lumMod val="25000"/>
                </a:schemeClr>
              </a:solidFill>
            </a:rPr>
            <a:t>Registro de la entidad</a:t>
          </a:r>
          <a:r>
            <a:rPr lang="es-SV" sz="2400" b="0" baseline="0" dirty="0">
              <a:solidFill>
                <a:schemeClr val="bg2">
                  <a:lumMod val="25000"/>
                </a:schemeClr>
              </a:solidFill>
              <a:latin typeface="Century Gothic" panose="020B0502020202020204" pitchFamily="34" charset="0"/>
            </a:rPr>
            <a:t>	</a:t>
          </a:r>
        </a:p>
      </dgm:t>
    </dgm:pt>
    <dgm:pt modelId="{BC548FBC-FB16-41DB-8199-98A52DCCA453}" type="parTrans" cxnId="{7CFC2EF3-F9F4-4EF5-88BB-CD87E997DBD4}">
      <dgm:prSet/>
      <dgm:spPr/>
      <dgm:t>
        <a:bodyPr/>
        <a:lstStyle/>
        <a:p>
          <a:endParaRPr lang="es-SV" sz="2400">
            <a:latin typeface="Century Gothic" panose="020B0502020202020204" pitchFamily="34" charset="0"/>
          </a:endParaRPr>
        </a:p>
      </dgm:t>
    </dgm:pt>
    <dgm:pt modelId="{15B0CE2F-4811-47E4-8DC8-AED71CBD3E5F}" type="sibTrans" cxnId="{7CFC2EF3-F9F4-4EF5-88BB-CD87E997DBD4}">
      <dgm:prSet/>
      <dgm:spPr/>
      <dgm:t>
        <a:bodyPr/>
        <a:lstStyle/>
        <a:p>
          <a:endParaRPr lang="es-SV" sz="2400">
            <a:latin typeface="Century Gothic" panose="020B0502020202020204" pitchFamily="34" charset="0"/>
          </a:endParaRPr>
        </a:p>
      </dgm:t>
    </dgm:pt>
    <dgm:pt modelId="{B7F7CD1D-19A5-4766-9B33-A6A455EB9F5A}">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2400" b="0" kern="1200" baseline="0" dirty="0">
              <a:solidFill>
                <a:schemeClr val="bg2">
                  <a:lumMod val="25000"/>
                </a:schemeClr>
              </a:solidFill>
              <a:latin typeface="Arial"/>
              <a:ea typeface="+mn-ea"/>
              <a:cs typeface="+mn-cs"/>
            </a:rPr>
            <a:t>Registro del representante legal</a:t>
          </a:r>
          <a:endParaRPr lang="es-SV" sz="2400" b="0" kern="1200" baseline="0" dirty="0">
            <a:solidFill>
              <a:schemeClr val="bg2">
                <a:lumMod val="25000"/>
              </a:schemeClr>
            </a:solidFill>
            <a:latin typeface="Arial"/>
            <a:ea typeface="+mn-ea"/>
            <a:cs typeface="+mn-cs"/>
          </a:endParaRPr>
        </a:p>
      </dgm:t>
    </dgm:pt>
    <dgm:pt modelId="{DF84C3E6-128E-4BEF-9A09-EF0725F5A3E5}" type="parTrans" cxnId="{34B5A864-578F-4C06-BBBA-99167037811F}">
      <dgm:prSet/>
      <dgm:spPr/>
      <dgm:t>
        <a:bodyPr/>
        <a:lstStyle/>
        <a:p>
          <a:endParaRPr lang="es-SV" sz="2400">
            <a:latin typeface="Century Gothic" panose="020B0502020202020204" pitchFamily="34" charset="0"/>
          </a:endParaRPr>
        </a:p>
      </dgm:t>
    </dgm:pt>
    <dgm:pt modelId="{13C93D03-1543-46CE-9C8F-776DEDF8A2D8}" type="sibTrans" cxnId="{34B5A864-578F-4C06-BBBA-99167037811F}">
      <dgm:prSet/>
      <dgm:spPr/>
      <dgm:t>
        <a:bodyPr/>
        <a:lstStyle/>
        <a:p>
          <a:endParaRPr lang="es-SV" sz="2400">
            <a:latin typeface="Century Gothic" panose="020B0502020202020204" pitchFamily="34" charset="0"/>
          </a:endParaRPr>
        </a:p>
      </dgm:t>
    </dgm:pt>
    <dgm:pt modelId="{85144929-7587-4314-A081-A7F15E90C9C8}">
      <dgm:prSet custT="1">
        <dgm:style>
          <a:lnRef idx="2">
            <a:schemeClr val="accent3"/>
          </a:lnRef>
          <a:fillRef idx="1">
            <a:schemeClr val="lt1"/>
          </a:fillRef>
          <a:effectRef idx="0">
            <a:schemeClr val="accent3"/>
          </a:effectRef>
          <a:fontRef idx="minor">
            <a:schemeClr val="dk1"/>
          </a:fontRef>
        </dgm:style>
      </dgm:prSet>
      <dgm:spPr/>
      <dgm:t>
        <a:bodyPr/>
        <a:lstStyle/>
        <a:p>
          <a:r>
            <a:rPr lang="es-SV" sz="2400" b="0" kern="1200" baseline="0" dirty="0">
              <a:solidFill>
                <a:schemeClr val="bg2">
                  <a:lumMod val="25000"/>
                </a:schemeClr>
              </a:solidFill>
              <a:latin typeface="Arial"/>
              <a:ea typeface="+mn-ea"/>
              <a:cs typeface="+mn-cs"/>
            </a:rPr>
            <a:t>Registro de usuarios asociados</a:t>
          </a:r>
        </a:p>
      </dgm:t>
    </dgm:pt>
    <dgm:pt modelId="{FF512CBB-FD23-44F5-A348-213CE229D8AE}" type="parTrans" cxnId="{F93EA3C6-F257-4F0C-86F8-18FE47ABA379}">
      <dgm:prSet/>
      <dgm:spPr/>
      <dgm:t>
        <a:bodyPr/>
        <a:lstStyle/>
        <a:p>
          <a:endParaRPr lang="es-SV" sz="2400"/>
        </a:p>
      </dgm:t>
    </dgm:pt>
    <dgm:pt modelId="{AA93AC7E-4D69-441B-8D6A-57BC5FEF4343}" type="sibTrans" cxnId="{F93EA3C6-F257-4F0C-86F8-18FE47ABA379}">
      <dgm:prSet/>
      <dgm:spPr/>
      <dgm:t>
        <a:bodyPr/>
        <a:lstStyle/>
        <a:p>
          <a:endParaRPr lang="es-SV" sz="2400"/>
        </a:p>
      </dgm:t>
    </dgm:pt>
    <dgm:pt modelId="{11823AAE-9D1D-4004-8684-51D4A7F75B21}">
      <dgm:prSet custT="1">
        <dgm:style>
          <a:lnRef idx="2">
            <a:schemeClr val="accent3"/>
          </a:lnRef>
          <a:fillRef idx="1">
            <a:schemeClr val="lt1"/>
          </a:fillRef>
          <a:effectRef idx="0">
            <a:schemeClr val="accent3"/>
          </a:effectRef>
          <a:fontRef idx="minor">
            <a:schemeClr val="dk1"/>
          </a:fontRef>
        </dgm:style>
      </dgm:prSet>
      <dgm:spPr/>
      <dgm:t>
        <a:bodyPr/>
        <a:lstStyle/>
        <a:p>
          <a:r>
            <a:rPr lang="es-SV" sz="2400" b="0" kern="1200" baseline="0" dirty="0">
              <a:solidFill>
                <a:schemeClr val="bg2">
                  <a:lumMod val="25000"/>
                </a:schemeClr>
              </a:solidFill>
              <a:latin typeface="Arial"/>
              <a:ea typeface="+mn-ea"/>
              <a:cs typeface="+mn-cs"/>
            </a:rPr>
            <a:t>Verificación de entidad en el ingreso de formulario</a:t>
          </a:r>
        </a:p>
      </dgm:t>
    </dgm:pt>
    <dgm:pt modelId="{174D5B82-21DA-49DB-8628-76139670CB36}" type="parTrans" cxnId="{72638DAA-903D-4FE4-B8FC-59C2A716281D}">
      <dgm:prSet/>
      <dgm:spPr/>
      <dgm:t>
        <a:bodyPr/>
        <a:lstStyle/>
        <a:p>
          <a:endParaRPr lang="es-ES"/>
        </a:p>
      </dgm:t>
    </dgm:pt>
    <dgm:pt modelId="{9523FA80-9382-4B29-9C20-44935D0BBC78}" type="sibTrans" cxnId="{72638DAA-903D-4FE4-B8FC-59C2A716281D}">
      <dgm:prSet/>
      <dgm:spPr/>
      <dgm:t>
        <a:bodyPr/>
        <a:lstStyle/>
        <a:p>
          <a:endParaRPr lang="es-ES"/>
        </a:p>
      </dgm:t>
    </dgm:pt>
    <dgm:pt modelId="{42925C76-EC47-4A52-AF98-D90A882F985F}" type="pres">
      <dgm:prSet presAssocID="{E7B34A55-F452-45D9-BFC4-98BC7A621A27}" presName="Name0" presStyleCnt="0">
        <dgm:presLayoutVars>
          <dgm:chMax val="7"/>
          <dgm:chPref val="7"/>
          <dgm:dir/>
        </dgm:presLayoutVars>
      </dgm:prSet>
      <dgm:spPr/>
      <dgm:t>
        <a:bodyPr/>
        <a:lstStyle/>
        <a:p>
          <a:endParaRPr lang="es-SV"/>
        </a:p>
      </dgm:t>
    </dgm:pt>
    <dgm:pt modelId="{246BB3A7-8683-420F-9131-6FC3EA4DF5CE}" type="pres">
      <dgm:prSet presAssocID="{E7B34A55-F452-45D9-BFC4-98BC7A621A27}" presName="Name1" presStyleCnt="0"/>
      <dgm:spPr/>
    </dgm:pt>
    <dgm:pt modelId="{20A60877-CDF6-450E-9BAF-56E9970E5CA9}" type="pres">
      <dgm:prSet presAssocID="{E7B34A55-F452-45D9-BFC4-98BC7A621A27}" presName="cycle" presStyleCnt="0"/>
      <dgm:spPr/>
    </dgm:pt>
    <dgm:pt modelId="{F375B9F7-33BC-45FF-9C8E-FE4F5B1F9E72}" type="pres">
      <dgm:prSet presAssocID="{E7B34A55-F452-45D9-BFC4-98BC7A621A27}" presName="srcNode" presStyleLbl="node1" presStyleIdx="0" presStyleCnt="5"/>
      <dgm:spPr/>
    </dgm:pt>
    <dgm:pt modelId="{C67A6DE1-184F-4700-A966-EBEC53EBDBE3}" type="pres">
      <dgm:prSet presAssocID="{E7B34A55-F452-45D9-BFC4-98BC7A621A27}" presName="conn" presStyleLbl="parChTrans1D2" presStyleIdx="0" presStyleCnt="1"/>
      <dgm:spPr/>
      <dgm:t>
        <a:bodyPr/>
        <a:lstStyle/>
        <a:p>
          <a:endParaRPr lang="es-SV"/>
        </a:p>
      </dgm:t>
    </dgm:pt>
    <dgm:pt modelId="{BEF2DE76-0C01-460A-B80F-50EE55573E38}" type="pres">
      <dgm:prSet presAssocID="{E7B34A55-F452-45D9-BFC4-98BC7A621A27}" presName="extraNode" presStyleLbl="node1" presStyleIdx="0" presStyleCnt="5"/>
      <dgm:spPr/>
    </dgm:pt>
    <dgm:pt modelId="{388375AD-70DE-4278-AA6E-F2A1E2C7E67D}" type="pres">
      <dgm:prSet presAssocID="{E7B34A55-F452-45D9-BFC4-98BC7A621A27}" presName="dstNode" presStyleLbl="node1" presStyleIdx="0" presStyleCnt="5"/>
      <dgm:spPr/>
    </dgm:pt>
    <dgm:pt modelId="{D49AA81E-7B7C-427D-8F76-EE87CB304FA5}" type="pres">
      <dgm:prSet presAssocID="{B6F45E94-23A9-4623-964C-74B382DEDF8E}" presName="text_1" presStyleLbl="node1" presStyleIdx="0" presStyleCnt="5">
        <dgm:presLayoutVars>
          <dgm:bulletEnabled val="1"/>
        </dgm:presLayoutVars>
      </dgm:prSet>
      <dgm:spPr/>
      <dgm:t>
        <a:bodyPr/>
        <a:lstStyle/>
        <a:p>
          <a:endParaRPr lang="es-SV"/>
        </a:p>
      </dgm:t>
    </dgm:pt>
    <dgm:pt modelId="{FA75360A-66D5-4306-A34A-5F235C38E487}" type="pres">
      <dgm:prSet presAssocID="{B6F45E94-23A9-4623-964C-74B382DEDF8E}" presName="accent_1" presStyleCnt="0"/>
      <dgm:spPr/>
    </dgm:pt>
    <dgm:pt modelId="{AEF40F5A-4F53-4FCC-84F0-42D2868460B5}" type="pres">
      <dgm:prSet presAssocID="{B6F45E94-23A9-4623-964C-74B382DEDF8E}" presName="accentRepeatNode" presStyleLbl="solidFgAcc1" presStyleIdx="0" presStyleCnt="5" custLinFactNeighborX="-4741" custLinFactNeighborY="3237"/>
      <dgm:spPr/>
    </dgm:pt>
    <dgm:pt modelId="{A5B210C1-B14D-476F-8D04-74E8F343C763}" type="pres">
      <dgm:prSet presAssocID="{AC9EEFC9-7C5C-4119-AD4E-48841DFEC725}" presName="text_2" presStyleLbl="node1" presStyleIdx="1" presStyleCnt="5">
        <dgm:presLayoutVars>
          <dgm:bulletEnabled val="1"/>
        </dgm:presLayoutVars>
      </dgm:prSet>
      <dgm:spPr/>
      <dgm:t>
        <a:bodyPr/>
        <a:lstStyle/>
        <a:p>
          <a:endParaRPr lang="es-SV"/>
        </a:p>
      </dgm:t>
    </dgm:pt>
    <dgm:pt modelId="{6817A893-17E4-49DF-B0E2-C4AAAD49CEFD}" type="pres">
      <dgm:prSet presAssocID="{AC9EEFC9-7C5C-4119-AD4E-48841DFEC725}" presName="accent_2" presStyleCnt="0"/>
      <dgm:spPr/>
    </dgm:pt>
    <dgm:pt modelId="{CC6CB7C5-467E-4DBF-B038-B26185EB2EC2}" type="pres">
      <dgm:prSet presAssocID="{AC9EEFC9-7C5C-4119-AD4E-48841DFEC725}" presName="accentRepeatNode" presStyleLbl="solidFgAcc1" presStyleIdx="1" presStyleCnt="5"/>
      <dgm:spPr/>
    </dgm:pt>
    <dgm:pt modelId="{ACAB3924-DF1C-472C-8DED-98657DEB39DC}" type="pres">
      <dgm:prSet presAssocID="{B7F7CD1D-19A5-4766-9B33-A6A455EB9F5A}" presName="text_3" presStyleLbl="node1" presStyleIdx="2" presStyleCnt="5" custScaleY="110498">
        <dgm:presLayoutVars>
          <dgm:bulletEnabled val="1"/>
        </dgm:presLayoutVars>
      </dgm:prSet>
      <dgm:spPr/>
      <dgm:t>
        <a:bodyPr/>
        <a:lstStyle/>
        <a:p>
          <a:endParaRPr lang="es-SV"/>
        </a:p>
      </dgm:t>
    </dgm:pt>
    <dgm:pt modelId="{B1FFEE62-67FA-452C-98EA-23416432C320}" type="pres">
      <dgm:prSet presAssocID="{B7F7CD1D-19A5-4766-9B33-A6A455EB9F5A}" presName="accent_3" presStyleCnt="0"/>
      <dgm:spPr/>
    </dgm:pt>
    <dgm:pt modelId="{8BBC78FB-F66B-4681-B0F7-7EC4DC0FF832}" type="pres">
      <dgm:prSet presAssocID="{B7F7CD1D-19A5-4766-9B33-A6A455EB9F5A}" presName="accentRepeatNode" presStyleLbl="solidFgAcc1" presStyleIdx="2" presStyleCnt="5"/>
      <dgm:spPr/>
    </dgm:pt>
    <dgm:pt modelId="{1C87D456-9783-4566-A8AD-4EEB371F0C8D}" type="pres">
      <dgm:prSet presAssocID="{85144929-7587-4314-A081-A7F15E90C9C8}" presName="text_4" presStyleLbl="node1" presStyleIdx="3" presStyleCnt="5">
        <dgm:presLayoutVars>
          <dgm:bulletEnabled val="1"/>
        </dgm:presLayoutVars>
      </dgm:prSet>
      <dgm:spPr/>
      <dgm:t>
        <a:bodyPr/>
        <a:lstStyle/>
        <a:p>
          <a:endParaRPr lang="es-SV"/>
        </a:p>
      </dgm:t>
    </dgm:pt>
    <dgm:pt modelId="{32C25E56-9292-4CA3-80DF-B69C18B4D5C8}" type="pres">
      <dgm:prSet presAssocID="{85144929-7587-4314-A081-A7F15E90C9C8}" presName="accent_4" presStyleCnt="0"/>
      <dgm:spPr/>
    </dgm:pt>
    <dgm:pt modelId="{88CA263C-1AAB-4789-95D8-BDAA453D4A74}" type="pres">
      <dgm:prSet presAssocID="{85144929-7587-4314-A081-A7F15E90C9C8}" presName="accentRepeatNode" presStyleLbl="solidFgAcc1" presStyleIdx="3" presStyleCnt="5"/>
      <dgm:spPr/>
    </dgm:pt>
    <dgm:pt modelId="{6770E87D-7610-4228-99A5-46F6EF8A5163}" type="pres">
      <dgm:prSet presAssocID="{11823AAE-9D1D-4004-8684-51D4A7F75B21}" presName="text_5" presStyleLbl="node1" presStyleIdx="4" presStyleCnt="5">
        <dgm:presLayoutVars>
          <dgm:bulletEnabled val="1"/>
        </dgm:presLayoutVars>
      </dgm:prSet>
      <dgm:spPr/>
      <dgm:t>
        <a:bodyPr/>
        <a:lstStyle/>
        <a:p>
          <a:endParaRPr lang="es-SV"/>
        </a:p>
      </dgm:t>
    </dgm:pt>
    <dgm:pt modelId="{AFA3EC87-62A2-43AC-BF86-130C98CAC0B3}" type="pres">
      <dgm:prSet presAssocID="{11823AAE-9D1D-4004-8684-51D4A7F75B21}" presName="accent_5" presStyleCnt="0"/>
      <dgm:spPr/>
    </dgm:pt>
    <dgm:pt modelId="{E3955AD4-391F-41A5-8D64-1C06E6CF6921}" type="pres">
      <dgm:prSet presAssocID="{11823AAE-9D1D-4004-8684-51D4A7F75B21}" presName="accentRepeatNode" presStyleLbl="solidFgAcc1" presStyleIdx="4" presStyleCnt="5"/>
      <dgm:spPr/>
    </dgm:pt>
  </dgm:ptLst>
  <dgm:cxnLst>
    <dgm:cxn modelId="{03E781A5-734A-4459-B749-A4CD59C09599}" type="presOf" srcId="{AC9EEFC9-7C5C-4119-AD4E-48841DFEC725}" destId="{A5B210C1-B14D-476F-8D04-74E8F343C763}" srcOrd="0" destOrd="0" presId="urn:microsoft.com/office/officeart/2008/layout/VerticalCurvedList"/>
    <dgm:cxn modelId="{1D83E564-CC75-43C9-8F15-96EC9E15CEAC}" type="presOf" srcId="{85144929-7587-4314-A081-A7F15E90C9C8}" destId="{1C87D456-9783-4566-A8AD-4EEB371F0C8D}" srcOrd="0" destOrd="0" presId="urn:microsoft.com/office/officeart/2008/layout/VerticalCurvedList"/>
    <dgm:cxn modelId="{34B5A864-578F-4C06-BBBA-99167037811F}" srcId="{E7B34A55-F452-45D9-BFC4-98BC7A621A27}" destId="{B7F7CD1D-19A5-4766-9B33-A6A455EB9F5A}" srcOrd="2" destOrd="0" parTransId="{DF84C3E6-128E-4BEF-9A09-EF0725F5A3E5}" sibTransId="{13C93D03-1543-46CE-9C8F-776DEDF8A2D8}"/>
    <dgm:cxn modelId="{7CFC2EF3-F9F4-4EF5-88BB-CD87E997DBD4}" srcId="{E7B34A55-F452-45D9-BFC4-98BC7A621A27}" destId="{AC9EEFC9-7C5C-4119-AD4E-48841DFEC725}" srcOrd="1" destOrd="0" parTransId="{BC548FBC-FB16-41DB-8199-98A52DCCA453}" sibTransId="{15B0CE2F-4811-47E4-8DC8-AED71CBD3E5F}"/>
    <dgm:cxn modelId="{9677B86B-1CD0-4155-9100-76390BC6DE90}" type="presOf" srcId="{B6F45E94-23A9-4623-964C-74B382DEDF8E}" destId="{D49AA81E-7B7C-427D-8F76-EE87CB304FA5}" srcOrd="0" destOrd="0" presId="urn:microsoft.com/office/officeart/2008/layout/VerticalCurvedList"/>
    <dgm:cxn modelId="{04A4CE66-0BE8-4659-A060-6C82F3FF6498}" srcId="{E7B34A55-F452-45D9-BFC4-98BC7A621A27}" destId="{B6F45E94-23A9-4623-964C-74B382DEDF8E}" srcOrd="0" destOrd="0" parTransId="{DA7200A4-193F-41C3-9985-1393486B8828}" sibTransId="{3CA00DE0-1EF5-42BC-B517-F93736BCB4CD}"/>
    <dgm:cxn modelId="{CBBC046A-4600-42C2-A68A-69225EBF6E9D}" type="presOf" srcId="{11823AAE-9D1D-4004-8684-51D4A7F75B21}" destId="{6770E87D-7610-4228-99A5-46F6EF8A5163}" srcOrd="0" destOrd="0" presId="urn:microsoft.com/office/officeart/2008/layout/VerticalCurvedList"/>
    <dgm:cxn modelId="{4DE56106-1E3C-46B5-887A-B802791DD54A}" type="presOf" srcId="{3CA00DE0-1EF5-42BC-B517-F93736BCB4CD}" destId="{C67A6DE1-184F-4700-A966-EBEC53EBDBE3}" srcOrd="0" destOrd="0" presId="urn:microsoft.com/office/officeart/2008/layout/VerticalCurvedList"/>
    <dgm:cxn modelId="{72638DAA-903D-4FE4-B8FC-59C2A716281D}" srcId="{E7B34A55-F452-45D9-BFC4-98BC7A621A27}" destId="{11823AAE-9D1D-4004-8684-51D4A7F75B21}" srcOrd="4" destOrd="0" parTransId="{174D5B82-21DA-49DB-8628-76139670CB36}" sibTransId="{9523FA80-9382-4B29-9C20-44935D0BBC78}"/>
    <dgm:cxn modelId="{CBB0F755-0EC4-4C0F-A014-A466B6A9FB48}" type="presOf" srcId="{E7B34A55-F452-45D9-BFC4-98BC7A621A27}" destId="{42925C76-EC47-4A52-AF98-D90A882F985F}" srcOrd="0" destOrd="0" presId="urn:microsoft.com/office/officeart/2008/layout/VerticalCurvedList"/>
    <dgm:cxn modelId="{0FD5B67D-B428-4D16-93A3-70B7833CCB45}" type="presOf" srcId="{B7F7CD1D-19A5-4766-9B33-A6A455EB9F5A}" destId="{ACAB3924-DF1C-472C-8DED-98657DEB39DC}" srcOrd="0" destOrd="0" presId="urn:microsoft.com/office/officeart/2008/layout/VerticalCurvedList"/>
    <dgm:cxn modelId="{F93EA3C6-F257-4F0C-86F8-18FE47ABA379}" srcId="{E7B34A55-F452-45D9-BFC4-98BC7A621A27}" destId="{85144929-7587-4314-A081-A7F15E90C9C8}" srcOrd="3" destOrd="0" parTransId="{FF512CBB-FD23-44F5-A348-213CE229D8AE}" sibTransId="{AA93AC7E-4D69-441B-8D6A-57BC5FEF4343}"/>
    <dgm:cxn modelId="{FD12166A-B023-42F7-9489-1CDAC72E0342}" type="presParOf" srcId="{42925C76-EC47-4A52-AF98-D90A882F985F}" destId="{246BB3A7-8683-420F-9131-6FC3EA4DF5CE}" srcOrd="0" destOrd="0" presId="urn:microsoft.com/office/officeart/2008/layout/VerticalCurvedList"/>
    <dgm:cxn modelId="{764D5D73-07FC-445A-9F83-C19759BA20D9}" type="presParOf" srcId="{246BB3A7-8683-420F-9131-6FC3EA4DF5CE}" destId="{20A60877-CDF6-450E-9BAF-56E9970E5CA9}" srcOrd="0" destOrd="0" presId="urn:microsoft.com/office/officeart/2008/layout/VerticalCurvedList"/>
    <dgm:cxn modelId="{1BE44E25-570B-4170-8BCB-F19AFF0748D0}" type="presParOf" srcId="{20A60877-CDF6-450E-9BAF-56E9970E5CA9}" destId="{F375B9F7-33BC-45FF-9C8E-FE4F5B1F9E72}" srcOrd="0" destOrd="0" presId="urn:microsoft.com/office/officeart/2008/layout/VerticalCurvedList"/>
    <dgm:cxn modelId="{025C83C2-0BCB-4002-B29A-07FCE3B3A6D0}" type="presParOf" srcId="{20A60877-CDF6-450E-9BAF-56E9970E5CA9}" destId="{C67A6DE1-184F-4700-A966-EBEC53EBDBE3}" srcOrd="1" destOrd="0" presId="urn:microsoft.com/office/officeart/2008/layout/VerticalCurvedList"/>
    <dgm:cxn modelId="{6F5EBB1C-6AD7-4C5E-BB47-6FED7E34A388}" type="presParOf" srcId="{20A60877-CDF6-450E-9BAF-56E9970E5CA9}" destId="{BEF2DE76-0C01-460A-B80F-50EE55573E38}" srcOrd="2" destOrd="0" presId="urn:microsoft.com/office/officeart/2008/layout/VerticalCurvedList"/>
    <dgm:cxn modelId="{46EF0B85-C416-4D0F-AF34-60D71EA5B7A3}" type="presParOf" srcId="{20A60877-CDF6-450E-9BAF-56E9970E5CA9}" destId="{388375AD-70DE-4278-AA6E-F2A1E2C7E67D}" srcOrd="3" destOrd="0" presId="urn:microsoft.com/office/officeart/2008/layout/VerticalCurvedList"/>
    <dgm:cxn modelId="{ED76EE2A-DD10-4508-A902-6BBC6621F9BC}" type="presParOf" srcId="{246BB3A7-8683-420F-9131-6FC3EA4DF5CE}" destId="{D49AA81E-7B7C-427D-8F76-EE87CB304FA5}" srcOrd="1" destOrd="0" presId="urn:microsoft.com/office/officeart/2008/layout/VerticalCurvedList"/>
    <dgm:cxn modelId="{9D7F248D-CD81-442E-9369-86649A38EA26}" type="presParOf" srcId="{246BB3A7-8683-420F-9131-6FC3EA4DF5CE}" destId="{FA75360A-66D5-4306-A34A-5F235C38E487}" srcOrd="2" destOrd="0" presId="urn:microsoft.com/office/officeart/2008/layout/VerticalCurvedList"/>
    <dgm:cxn modelId="{AC6F8428-E0CA-4DC8-9F90-52D7769E3FD6}" type="presParOf" srcId="{FA75360A-66D5-4306-A34A-5F235C38E487}" destId="{AEF40F5A-4F53-4FCC-84F0-42D2868460B5}" srcOrd="0" destOrd="0" presId="urn:microsoft.com/office/officeart/2008/layout/VerticalCurvedList"/>
    <dgm:cxn modelId="{39D4F48D-615D-4858-8C78-AB2D16D6EF17}" type="presParOf" srcId="{246BB3A7-8683-420F-9131-6FC3EA4DF5CE}" destId="{A5B210C1-B14D-476F-8D04-74E8F343C763}" srcOrd="3" destOrd="0" presId="urn:microsoft.com/office/officeart/2008/layout/VerticalCurvedList"/>
    <dgm:cxn modelId="{0D7E55D2-0905-4BA7-8EB9-4EF3CABC35FC}" type="presParOf" srcId="{246BB3A7-8683-420F-9131-6FC3EA4DF5CE}" destId="{6817A893-17E4-49DF-B0E2-C4AAAD49CEFD}" srcOrd="4" destOrd="0" presId="urn:microsoft.com/office/officeart/2008/layout/VerticalCurvedList"/>
    <dgm:cxn modelId="{9B93ECF5-B933-4280-B48D-DA0C5CC3753E}" type="presParOf" srcId="{6817A893-17E4-49DF-B0E2-C4AAAD49CEFD}" destId="{CC6CB7C5-467E-4DBF-B038-B26185EB2EC2}" srcOrd="0" destOrd="0" presId="urn:microsoft.com/office/officeart/2008/layout/VerticalCurvedList"/>
    <dgm:cxn modelId="{5B526E72-8567-4045-8D59-CEB16E0C4077}" type="presParOf" srcId="{246BB3A7-8683-420F-9131-6FC3EA4DF5CE}" destId="{ACAB3924-DF1C-472C-8DED-98657DEB39DC}" srcOrd="5" destOrd="0" presId="urn:microsoft.com/office/officeart/2008/layout/VerticalCurvedList"/>
    <dgm:cxn modelId="{F6DEFB2B-3688-4327-9ABE-BDFDF156436C}" type="presParOf" srcId="{246BB3A7-8683-420F-9131-6FC3EA4DF5CE}" destId="{B1FFEE62-67FA-452C-98EA-23416432C320}" srcOrd="6" destOrd="0" presId="urn:microsoft.com/office/officeart/2008/layout/VerticalCurvedList"/>
    <dgm:cxn modelId="{A196194C-0395-4BCB-A416-9DC6AC21C227}" type="presParOf" srcId="{B1FFEE62-67FA-452C-98EA-23416432C320}" destId="{8BBC78FB-F66B-4681-B0F7-7EC4DC0FF832}" srcOrd="0" destOrd="0" presId="urn:microsoft.com/office/officeart/2008/layout/VerticalCurvedList"/>
    <dgm:cxn modelId="{5FAA0664-4DE5-4679-A1AE-43B668F2EC46}" type="presParOf" srcId="{246BB3A7-8683-420F-9131-6FC3EA4DF5CE}" destId="{1C87D456-9783-4566-A8AD-4EEB371F0C8D}" srcOrd="7" destOrd="0" presId="urn:microsoft.com/office/officeart/2008/layout/VerticalCurvedList"/>
    <dgm:cxn modelId="{CFFEC5F7-0924-45E9-93F3-64017CDF361C}" type="presParOf" srcId="{246BB3A7-8683-420F-9131-6FC3EA4DF5CE}" destId="{32C25E56-9292-4CA3-80DF-B69C18B4D5C8}" srcOrd="8" destOrd="0" presId="urn:microsoft.com/office/officeart/2008/layout/VerticalCurvedList"/>
    <dgm:cxn modelId="{203D778B-9D8F-4871-90B7-5D6645C72F85}" type="presParOf" srcId="{32C25E56-9292-4CA3-80DF-B69C18B4D5C8}" destId="{88CA263C-1AAB-4789-95D8-BDAA453D4A74}" srcOrd="0" destOrd="0" presId="urn:microsoft.com/office/officeart/2008/layout/VerticalCurvedList"/>
    <dgm:cxn modelId="{2157A00D-B881-48B6-A25A-878FCC929840}" type="presParOf" srcId="{246BB3A7-8683-420F-9131-6FC3EA4DF5CE}" destId="{6770E87D-7610-4228-99A5-46F6EF8A5163}" srcOrd="9" destOrd="0" presId="urn:microsoft.com/office/officeart/2008/layout/VerticalCurvedList"/>
    <dgm:cxn modelId="{396BC3B0-7E86-4A9C-ABFA-8981EF3D84EB}" type="presParOf" srcId="{246BB3A7-8683-420F-9131-6FC3EA4DF5CE}" destId="{AFA3EC87-62A2-43AC-BF86-130C98CAC0B3}" srcOrd="10" destOrd="0" presId="urn:microsoft.com/office/officeart/2008/layout/VerticalCurvedList"/>
    <dgm:cxn modelId="{5603FBF7-1930-4C08-98AD-57508C58D297}" type="presParOf" srcId="{AFA3EC87-62A2-43AC-BF86-130C98CAC0B3}" destId="{E3955AD4-391F-41A5-8D64-1C06E6CF6921}" srcOrd="0" destOrd="0" presId="urn:microsoft.com/office/officeart/2008/layout/VerticalCurv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7A6DE1-184F-4700-A966-EBEC53EBDBE3}">
      <dsp:nvSpPr>
        <dsp:cNvPr id="0" name=""/>
        <dsp:cNvSpPr/>
      </dsp:nvSpPr>
      <dsp:spPr>
        <a:xfrm>
          <a:off x="-7959733" y="-1216037"/>
          <a:ext cx="9470666" cy="9470666"/>
        </a:xfrm>
        <a:prstGeom prst="blockArc">
          <a:avLst>
            <a:gd name="adj1" fmla="val 18900000"/>
            <a:gd name="adj2" fmla="val 2700000"/>
            <a:gd name="adj3" fmla="val 228"/>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9AA81E-7B7C-427D-8F76-EE87CB304FA5}">
      <dsp:nvSpPr>
        <dsp:cNvPr id="0" name=""/>
        <dsp:cNvSpPr/>
      </dsp:nvSpPr>
      <dsp:spPr>
        <a:xfrm>
          <a:off x="659408" y="439771"/>
          <a:ext cx="7637863" cy="880105"/>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Century Gothic" panose="020B0502020202020204" pitchFamily="34" charset="0"/>
            </a:rPr>
            <a:t>Registro de usuario principal</a:t>
          </a:r>
          <a:endParaRPr lang="es-ES" sz="2400" b="0" kern="1200" baseline="0" dirty="0">
            <a:solidFill>
              <a:schemeClr val="bg2">
                <a:lumMod val="25000"/>
              </a:schemeClr>
            </a:solidFill>
            <a:latin typeface="Century Gothic" panose="020B0502020202020204" pitchFamily="34" charset="0"/>
          </a:endParaRPr>
        </a:p>
      </dsp:txBody>
      <dsp:txXfrm>
        <a:off x="659408" y="439771"/>
        <a:ext cx="7637863" cy="880105"/>
      </dsp:txXfrm>
    </dsp:sp>
    <dsp:sp modelId="{AEF40F5A-4F53-4FCC-84F0-42D2868460B5}">
      <dsp:nvSpPr>
        <dsp:cNvPr id="0" name=""/>
        <dsp:cNvSpPr/>
      </dsp:nvSpPr>
      <dsp:spPr>
        <a:xfrm>
          <a:off x="57185" y="365369"/>
          <a:ext cx="1100131" cy="1100131"/>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B210C1-B14D-476F-8D04-74E8F343C763}">
      <dsp:nvSpPr>
        <dsp:cNvPr id="0" name=""/>
        <dsp:cNvSpPr/>
      </dsp:nvSpPr>
      <dsp:spPr>
        <a:xfrm>
          <a:off x="1290066" y="1759506"/>
          <a:ext cx="7007205"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rPr>
            <a:t>Registro de la entidad</a:t>
          </a:r>
          <a:r>
            <a:rPr lang="es-SV" sz="2400" b="0" kern="1200" baseline="0" dirty="0">
              <a:solidFill>
                <a:schemeClr val="bg2">
                  <a:lumMod val="25000"/>
                </a:schemeClr>
              </a:solidFill>
              <a:latin typeface="Century Gothic" panose="020B0502020202020204" pitchFamily="34" charset="0"/>
            </a:rPr>
            <a:t>	</a:t>
          </a:r>
        </a:p>
      </dsp:txBody>
      <dsp:txXfrm>
        <a:off x="1290066" y="1759506"/>
        <a:ext cx="7007205" cy="880105"/>
      </dsp:txXfrm>
    </dsp:sp>
    <dsp:sp modelId="{CC6CB7C5-467E-4DBF-B038-B26185EB2EC2}">
      <dsp:nvSpPr>
        <dsp:cNvPr id="0" name=""/>
        <dsp:cNvSpPr/>
      </dsp:nvSpPr>
      <dsp:spPr>
        <a:xfrm>
          <a:off x="740000" y="1649493"/>
          <a:ext cx="1100131" cy="1100131"/>
        </a:xfrm>
        <a:prstGeom prst="ellipse">
          <a:avLst/>
        </a:prstGeom>
        <a:solidFill>
          <a:schemeClr val="lt1">
            <a:hueOff val="0"/>
            <a:satOff val="0"/>
            <a:lumOff val="0"/>
            <a:alphaOff val="0"/>
          </a:schemeClr>
        </a:solidFill>
        <a:ln w="25400" cap="flat" cmpd="sng" algn="ctr">
          <a:solidFill>
            <a:schemeClr val="accent3">
              <a:hueOff val="2812566"/>
              <a:satOff val="-4220"/>
              <a:lumOff val="-686"/>
              <a:alphaOff val="0"/>
            </a:schemeClr>
          </a:solidFill>
          <a:prstDash val="solid"/>
        </a:ln>
        <a:effectLst/>
      </dsp:spPr>
      <dsp:style>
        <a:lnRef idx="2">
          <a:scrgbClr r="0" g="0" b="0"/>
        </a:lnRef>
        <a:fillRef idx="1">
          <a:scrgbClr r="0" g="0" b="0"/>
        </a:fillRef>
        <a:effectRef idx="0">
          <a:scrgbClr r="0" g="0" b="0"/>
        </a:effectRef>
        <a:fontRef idx="minor"/>
      </dsp:style>
    </dsp:sp>
    <dsp:sp modelId="{ACAB3924-DF1C-472C-8DED-98657DEB39DC}">
      <dsp:nvSpPr>
        <dsp:cNvPr id="0" name=""/>
        <dsp:cNvSpPr/>
      </dsp:nvSpPr>
      <dsp:spPr>
        <a:xfrm>
          <a:off x="1483627" y="3033046"/>
          <a:ext cx="6813644" cy="972498"/>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ES" sz="2400" b="0" kern="1200" baseline="0" dirty="0">
              <a:solidFill>
                <a:schemeClr val="bg2">
                  <a:lumMod val="25000"/>
                </a:schemeClr>
              </a:solidFill>
              <a:latin typeface="Arial"/>
              <a:ea typeface="+mn-ea"/>
              <a:cs typeface="+mn-cs"/>
            </a:rPr>
            <a:t>Registro del representante legal</a:t>
          </a:r>
          <a:endParaRPr lang="es-SV" sz="2400" b="0" kern="1200" baseline="0" dirty="0">
            <a:solidFill>
              <a:schemeClr val="bg2">
                <a:lumMod val="25000"/>
              </a:schemeClr>
            </a:solidFill>
            <a:latin typeface="Arial"/>
            <a:ea typeface="+mn-ea"/>
            <a:cs typeface="+mn-cs"/>
          </a:endParaRPr>
        </a:p>
      </dsp:txBody>
      <dsp:txXfrm>
        <a:off x="1483627" y="3033046"/>
        <a:ext cx="6813644" cy="972498"/>
      </dsp:txXfrm>
    </dsp:sp>
    <dsp:sp modelId="{8BBC78FB-F66B-4681-B0F7-7EC4DC0FF832}">
      <dsp:nvSpPr>
        <dsp:cNvPr id="0" name=""/>
        <dsp:cNvSpPr/>
      </dsp:nvSpPr>
      <dsp:spPr>
        <a:xfrm>
          <a:off x="933561" y="2969229"/>
          <a:ext cx="1100131" cy="1100131"/>
        </a:xfrm>
        <a:prstGeom prst="ellipse">
          <a:avLst/>
        </a:prstGeom>
        <a:solidFill>
          <a:schemeClr val="lt1">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sp>
    <dsp:sp modelId="{1C87D456-9783-4566-A8AD-4EEB371F0C8D}">
      <dsp:nvSpPr>
        <dsp:cNvPr id="0" name=""/>
        <dsp:cNvSpPr/>
      </dsp:nvSpPr>
      <dsp:spPr>
        <a:xfrm>
          <a:off x="1290066" y="4398978"/>
          <a:ext cx="7007205"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Arial"/>
              <a:ea typeface="+mn-ea"/>
              <a:cs typeface="+mn-cs"/>
            </a:rPr>
            <a:t>Registro de usuarios asociados</a:t>
          </a:r>
        </a:p>
      </dsp:txBody>
      <dsp:txXfrm>
        <a:off x="1290066" y="4398978"/>
        <a:ext cx="7007205" cy="880105"/>
      </dsp:txXfrm>
    </dsp:sp>
    <dsp:sp modelId="{88CA263C-1AAB-4789-95D8-BDAA453D4A74}">
      <dsp:nvSpPr>
        <dsp:cNvPr id="0" name=""/>
        <dsp:cNvSpPr/>
      </dsp:nvSpPr>
      <dsp:spPr>
        <a:xfrm>
          <a:off x="740000" y="4288965"/>
          <a:ext cx="1100131" cy="1100131"/>
        </a:xfrm>
        <a:prstGeom prst="ellipse">
          <a:avLst/>
        </a:prstGeom>
        <a:solidFill>
          <a:schemeClr val="lt1">
            <a:hueOff val="0"/>
            <a:satOff val="0"/>
            <a:lumOff val="0"/>
            <a:alphaOff val="0"/>
          </a:schemeClr>
        </a:solidFill>
        <a:ln w="25400" cap="flat" cmpd="sng" algn="ctr">
          <a:solidFill>
            <a:schemeClr val="accent3">
              <a:hueOff val="8437698"/>
              <a:satOff val="-12660"/>
              <a:lumOff val="-2059"/>
              <a:alphaOff val="0"/>
            </a:schemeClr>
          </a:solidFill>
          <a:prstDash val="solid"/>
        </a:ln>
        <a:effectLst/>
      </dsp:spPr>
      <dsp:style>
        <a:lnRef idx="2">
          <a:scrgbClr r="0" g="0" b="0"/>
        </a:lnRef>
        <a:fillRef idx="1">
          <a:scrgbClr r="0" g="0" b="0"/>
        </a:fillRef>
        <a:effectRef idx="0">
          <a:scrgbClr r="0" g="0" b="0"/>
        </a:effectRef>
        <a:fontRef idx="minor"/>
      </dsp:style>
    </dsp:sp>
    <dsp:sp modelId="{6770E87D-7610-4228-99A5-46F6EF8A5163}">
      <dsp:nvSpPr>
        <dsp:cNvPr id="0" name=""/>
        <dsp:cNvSpPr/>
      </dsp:nvSpPr>
      <dsp:spPr>
        <a:xfrm>
          <a:off x="659408" y="5718714"/>
          <a:ext cx="7637863" cy="88010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84" tIns="60960" rIns="60960" bIns="60960" numCol="1" spcCol="1270" anchor="ctr" anchorCtr="0">
          <a:noAutofit/>
        </a:bodyPr>
        <a:lstStyle/>
        <a:p>
          <a:pPr lvl="0" algn="l" defTabSz="1066800">
            <a:lnSpc>
              <a:spcPct val="90000"/>
            </a:lnSpc>
            <a:spcBef>
              <a:spcPct val="0"/>
            </a:spcBef>
            <a:spcAft>
              <a:spcPct val="35000"/>
            </a:spcAft>
          </a:pPr>
          <a:r>
            <a:rPr lang="es-SV" sz="2400" b="0" kern="1200" baseline="0" dirty="0">
              <a:solidFill>
                <a:schemeClr val="bg2">
                  <a:lumMod val="25000"/>
                </a:schemeClr>
              </a:solidFill>
              <a:latin typeface="Arial"/>
              <a:ea typeface="+mn-ea"/>
              <a:cs typeface="+mn-cs"/>
            </a:rPr>
            <a:t>Verificación de entidad en el ingreso de formulario</a:t>
          </a:r>
        </a:p>
      </dsp:txBody>
      <dsp:txXfrm>
        <a:off x="659408" y="5718714"/>
        <a:ext cx="7637863" cy="880105"/>
      </dsp:txXfrm>
    </dsp:sp>
    <dsp:sp modelId="{E3955AD4-391F-41A5-8D64-1C06E6CF6921}">
      <dsp:nvSpPr>
        <dsp:cNvPr id="0" name=""/>
        <dsp:cNvSpPr/>
      </dsp:nvSpPr>
      <dsp:spPr>
        <a:xfrm>
          <a:off x="109342" y="5608701"/>
          <a:ext cx="1100131" cy="1100131"/>
        </a:xfrm>
        <a:prstGeom prst="ellipse">
          <a:avLst/>
        </a:prstGeom>
        <a:solidFill>
          <a:schemeClr val="lt1">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SV"/>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2DCAF-494A-4A65-9283-264F77357473}" type="datetimeFigureOut">
              <a:rPr lang="es-SV" smtClean="0"/>
              <a:pPr/>
              <a:t>25/04/2018</a:t>
            </a:fld>
            <a:endParaRPr lang="es-SV"/>
          </a:p>
        </p:txBody>
      </p:sp>
      <p:sp>
        <p:nvSpPr>
          <p:cNvPr id="4" name="Marcador de imagen de diapositiva 3"/>
          <p:cNvSpPr>
            <a:spLocks noGrp="1" noRot="1" noChangeAspect="1"/>
          </p:cNvSpPr>
          <p:nvPr>
            <p:ph type="sldImg" idx="2"/>
          </p:nvPr>
        </p:nvSpPr>
        <p:spPr>
          <a:xfrm>
            <a:off x="1044575" y="1143000"/>
            <a:ext cx="4768850" cy="3086100"/>
          </a:xfrm>
          <a:prstGeom prst="rect">
            <a:avLst/>
          </a:prstGeom>
          <a:noFill/>
          <a:ln w="12700">
            <a:solidFill>
              <a:prstClr val="black"/>
            </a:solidFill>
          </a:ln>
        </p:spPr>
        <p:txBody>
          <a:bodyPr vert="horz" lIns="91440" tIns="45720" rIns="91440" bIns="45720" rtlCol="0" anchor="ctr"/>
          <a:lstStyle/>
          <a:p>
            <a:endParaRPr lang="es-SV"/>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SV"/>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6082D0-6799-4B8C-8E1E-80B9360C1783}" type="slidenum">
              <a:rPr lang="es-SV" smtClean="0"/>
              <a:pPr/>
              <a:t>‹Nº›</a:t>
            </a:fld>
            <a:endParaRPr lang="es-SV"/>
          </a:p>
        </p:txBody>
      </p:sp>
    </p:spTree>
    <p:extLst>
      <p:ext uri="{BB962C8B-B14F-4D97-AF65-F5344CB8AC3E}">
        <p14:creationId xmlns="" xmlns:p14="http://schemas.microsoft.com/office/powerpoint/2010/main" val="3237327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10"/>
          </p:nvPr>
        </p:nvSpPr>
        <p:spPr/>
        <p:txBody>
          <a:bodyPr/>
          <a:lstStyle/>
          <a:p>
            <a:fld id="{296082D0-6799-4B8C-8E1E-80B9360C1783}" type="slidenum">
              <a:rPr lang="es-SV" smtClean="0"/>
              <a:pPr/>
              <a:t>6</a:t>
            </a:fld>
            <a:endParaRPr lang="es-SV"/>
          </a:p>
        </p:txBody>
      </p:sp>
    </p:spTree>
    <p:extLst>
      <p:ext uri="{BB962C8B-B14F-4D97-AF65-F5344CB8AC3E}">
        <p14:creationId xmlns="" xmlns:p14="http://schemas.microsoft.com/office/powerpoint/2010/main" val="2145894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10"/>
          </p:nvPr>
        </p:nvSpPr>
        <p:spPr/>
        <p:txBody>
          <a:bodyPr/>
          <a:lstStyle/>
          <a:p>
            <a:fld id="{296082D0-6799-4B8C-8E1E-80B9360C1783}" type="slidenum">
              <a:rPr lang="es-SV" smtClean="0"/>
              <a:pPr/>
              <a:t>9</a:t>
            </a:fld>
            <a:endParaRPr lang="es-SV"/>
          </a:p>
        </p:txBody>
      </p:sp>
    </p:spTree>
    <p:extLst>
      <p:ext uri="{BB962C8B-B14F-4D97-AF65-F5344CB8AC3E}">
        <p14:creationId xmlns="" xmlns:p14="http://schemas.microsoft.com/office/powerpoint/2010/main" val="1707725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sp>
        <p:nvSpPr>
          <p:cNvPr id="2" name="Rectángulo 15"/>
          <p:cNvSpPr/>
          <p:nvPr userDrawn="1"/>
        </p:nvSpPr>
        <p:spPr>
          <a:xfrm>
            <a:off x="11157778" y="8413597"/>
            <a:ext cx="4388616" cy="16463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sp>
        <p:nvSpPr>
          <p:cNvPr id="3" name="Rectángulo 5"/>
          <p:cNvSpPr/>
          <p:nvPr userDrawn="1"/>
        </p:nvSpPr>
        <p:spPr>
          <a:xfrm>
            <a:off x="0" y="8676749"/>
            <a:ext cx="15546388" cy="1383248"/>
          </a:xfrm>
          <a:prstGeom prst="rect">
            <a:avLst/>
          </a:prstGeom>
          <a:solidFill>
            <a:srgbClr val="948A5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pic>
        <p:nvPicPr>
          <p:cNvPr id="4" name="Imagen 1"/>
          <p:cNvPicPr>
            <a:picLocks noChangeAspect="1"/>
          </p:cNvPicPr>
          <p:nvPr userDrawn="1"/>
        </p:nvPicPr>
        <p:blipFill>
          <a:blip r:embed="rId2" cstate="print"/>
          <a:srcRect/>
          <a:stretch>
            <a:fillRect/>
          </a:stretch>
        </p:blipFill>
        <p:spPr bwMode="auto">
          <a:xfrm>
            <a:off x="596487" y="242185"/>
            <a:ext cx="7219893" cy="1818716"/>
          </a:xfrm>
          <a:prstGeom prst="rect">
            <a:avLst/>
          </a:prstGeom>
          <a:noFill/>
          <a:ln w="9525">
            <a:noFill/>
            <a:miter lim="800000"/>
            <a:headEnd/>
            <a:tailEnd/>
          </a:ln>
        </p:spPr>
      </p:pic>
    </p:spTree>
    <p:extLst>
      <p:ext uri="{BB962C8B-B14F-4D97-AF65-F5344CB8AC3E}">
        <p14:creationId xmlns="" xmlns:p14="http://schemas.microsoft.com/office/powerpoint/2010/main" val="327048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1A">
    <p:spTree>
      <p:nvGrpSpPr>
        <p:cNvPr id="1" name=""/>
        <p:cNvGrpSpPr/>
        <p:nvPr/>
      </p:nvGrpSpPr>
      <p:grpSpPr>
        <a:xfrm>
          <a:off x="0" y="0"/>
          <a:ext cx="0" cy="0"/>
          <a:chOff x="0" y="0"/>
          <a:chExt cx="0" cy="0"/>
        </a:xfrm>
      </p:grpSpPr>
      <p:sp>
        <p:nvSpPr>
          <p:cNvPr id="4"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
        <p:nvSpPr>
          <p:cNvPr id="8" name="Marcador de contenido 3"/>
          <p:cNvSpPr>
            <a:spLocks noGrp="1"/>
          </p:cNvSpPr>
          <p:nvPr>
            <p:ph sz="half" idx="2"/>
          </p:nvPr>
        </p:nvSpPr>
        <p:spPr>
          <a:xfrm>
            <a:off x="777320" y="2413021"/>
            <a:ext cx="13991749" cy="6298377"/>
          </a:xfrm>
          <a:prstGeom prst="rect">
            <a:avLst/>
          </a:prstGeom>
        </p:spPr>
        <p:txBody>
          <a:bodyPr/>
          <a:lstStyle>
            <a:lvl1pPr marL="0" indent="0">
              <a:buNone/>
              <a:defRPr sz="2934">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Tree>
    <p:extLst>
      <p:ext uri="{BB962C8B-B14F-4D97-AF65-F5344CB8AC3E}">
        <p14:creationId xmlns="" xmlns:p14="http://schemas.microsoft.com/office/powerpoint/2010/main" val="127330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1">
    <p:spTree>
      <p:nvGrpSpPr>
        <p:cNvPr id="1" name=""/>
        <p:cNvGrpSpPr/>
        <p:nvPr/>
      </p:nvGrpSpPr>
      <p:grpSpPr>
        <a:xfrm>
          <a:off x="0" y="0"/>
          <a:ext cx="0" cy="0"/>
          <a:chOff x="0" y="0"/>
          <a:chExt cx="0" cy="0"/>
        </a:xfrm>
      </p:grpSpPr>
      <p:sp>
        <p:nvSpPr>
          <p:cNvPr id="4" name="Rectángulo 10"/>
          <p:cNvSpPr/>
          <p:nvPr userDrawn="1"/>
        </p:nvSpPr>
        <p:spPr>
          <a:xfrm>
            <a:off x="14097016" y="465747"/>
            <a:ext cx="1449376" cy="426153"/>
          </a:xfrm>
          <a:prstGeom prst="rect">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sp>
        <p:nvSpPr>
          <p:cNvPr id="6"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
        <p:nvSpPr>
          <p:cNvPr id="9" name="Marcador de contenido 3"/>
          <p:cNvSpPr>
            <a:spLocks noGrp="1"/>
          </p:cNvSpPr>
          <p:nvPr>
            <p:ph sz="half" idx="2"/>
          </p:nvPr>
        </p:nvSpPr>
        <p:spPr>
          <a:xfrm>
            <a:off x="777320" y="2413021"/>
            <a:ext cx="13991749" cy="6298377"/>
          </a:xfrm>
          <a:prstGeom prst="rect">
            <a:avLst/>
          </a:prstGeom>
        </p:spPr>
        <p:txBody>
          <a:bodyPr/>
          <a:lstStyle>
            <a:lvl1pPr marL="0" indent="0">
              <a:buNone/>
              <a:defRPr sz="2640">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Tree>
    <p:extLst>
      <p:ext uri="{BB962C8B-B14F-4D97-AF65-F5344CB8AC3E}">
        <p14:creationId xmlns="" xmlns:p14="http://schemas.microsoft.com/office/powerpoint/2010/main" val="3435276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G 1">
    <p:spTree>
      <p:nvGrpSpPr>
        <p:cNvPr id="1" name=""/>
        <p:cNvGrpSpPr/>
        <p:nvPr/>
      </p:nvGrpSpPr>
      <p:grpSpPr>
        <a:xfrm>
          <a:off x="0" y="0"/>
          <a:ext cx="0" cy="0"/>
          <a:chOff x="0" y="0"/>
          <a:chExt cx="0" cy="0"/>
        </a:xfrm>
      </p:grpSpPr>
      <p:sp>
        <p:nvSpPr>
          <p:cNvPr id="3" name="Marcador de posición de imagen 2"/>
          <p:cNvSpPr>
            <a:spLocks noGrp="1"/>
          </p:cNvSpPr>
          <p:nvPr>
            <p:ph type="pic" idx="1"/>
          </p:nvPr>
        </p:nvSpPr>
        <p:spPr>
          <a:xfrm>
            <a:off x="5217151" y="1600355"/>
            <a:ext cx="10041807" cy="6826476"/>
          </a:xfrm>
          <a:prstGeom prst="rect">
            <a:avLst/>
          </a:prstGeom>
        </p:spPr>
        <p:txBody>
          <a:bodyPr/>
          <a:lstStyle>
            <a:lvl1pPr marL="0" indent="0">
              <a:buNone/>
              <a:defRPr sz="4694"/>
            </a:lvl1pPr>
            <a:lvl2pPr marL="670639" indent="0">
              <a:buNone/>
              <a:defRPr sz="4107"/>
            </a:lvl2pPr>
            <a:lvl3pPr marL="1341276" indent="0">
              <a:buNone/>
              <a:defRPr sz="3521"/>
            </a:lvl3pPr>
            <a:lvl4pPr marL="2011916" indent="0">
              <a:buNone/>
              <a:defRPr sz="2934"/>
            </a:lvl4pPr>
            <a:lvl5pPr marL="2682554" indent="0">
              <a:buNone/>
              <a:defRPr sz="2934"/>
            </a:lvl5pPr>
            <a:lvl6pPr marL="3353194" indent="0">
              <a:buNone/>
              <a:defRPr sz="2934"/>
            </a:lvl6pPr>
            <a:lvl7pPr marL="4023831" indent="0">
              <a:buNone/>
              <a:defRPr sz="2934"/>
            </a:lvl7pPr>
            <a:lvl8pPr marL="4694470" indent="0">
              <a:buNone/>
              <a:defRPr sz="2934"/>
            </a:lvl8pPr>
            <a:lvl9pPr marL="5365109" indent="0">
              <a:buNone/>
              <a:defRPr sz="2934"/>
            </a:lvl9pPr>
          </a:lstStyle>
          <a:p>
            <a:pPr lvl="0"/>
            <a:endParaRPr lang="es-ES" noProof="0"/>
          </a:p>
        </p:txBody>
      </p:sp>
      <p:sp>
        <p:nvSpPr>
          <p:cNvPr id="4" name="Marcador de texto 3"/>
          <p:cNvSpPr>
            <a:spLocks noGrp="1"/>
          </p:cNvSpPr>
          <p:nvPr>
            <p:ph type="body" sz="half" idx="2"/>
          </p:nvPr>
        </p:nvSpPr>
        <p:spPr>
          <a:xfrm>
            <a:off x="409646" y="1616171"/>
            <a:ext cx="4575638" cy="7123224"/>
          </a:xfrm>
          <a:prstGeom prst="rect">
            <a:avLst/>
          </a:prstGeom>
        </p:spPr>
        <p:txBody>
          <a:bodyPr/>
          <a:lstStyle>
            <a:lvl1pPr marL="0" indent="0">
              <a:buNone/>
              <a:defRPr sz="2054"/>
            </a:lvl1pPr>
            <a:lvl2pPr marL="670639" indent="0">
              <a:buNone/>
              <a:defRPr sz="1760"/>
            </a:lvl2pPr>
            <a:lvl3pPr marL="1341276" indent="0">
              <a:buNone/>
              <a:defRPr sz="1467"/>
            </a:lvl3pPr>
            <a:lvl4pPr marL="2011916" indent="0">
              <a:buNone/>
              <a:defRPr sz="1320"/>
            </a:lvl4pPr>
            <a:lvl5pPr marL="2682554" indent="0">
              <a:buNone/>
              <a:defRPr sz="1320"/>
            </a:lvl5pPr>
            <a:lvl6pPr marL="3353194" indent="0">
              <a:buNone/>
              <a:defRPr sz="1320"/>
            </a:lvl6pPr>
            <a:lvl7pPr marL="4023831" indent="0">
              <a:buNone/>
              <a:defRPr sz="1320"/>
            </a:lvl7pPr>
            <a:lvl8pPr marL="4694470" indent="0">
              <a:buNone/>
              <a:defRPr sz="1320"/>
            </a:lvl8pPr>
            <a:lvl9pPr marL="5365109" indent="0">
              <a:buNone/>
              <a:defRPr sz="1320"/>
            </a:lvl9pPr>
          </a:lstStyle>
          <a:p>
            <a:pPr lvl="0"/>
            <a:r>
              <a:rPr lang="es-ES_tradnl" dirty="0"/>
              <a:t>Haga clic para modificar el estilo de texto del patrón</a:t>
            </a:r>
          </a:p>
        </p:txBody>
      </p:sp>
      <p:sp>
        <p:nvSpPr>
          <p:cNvPr id="7"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Tree>
    <p:extLst>
      <p:ext uri="{BB962C8B-B14F-4D97-AF65-F5344CB8AC3E}">
        <p14:creationId xmlns="" xmlns:p14="http://schemas.microsoft.com/office/powerpoint/2010/main" val="3878827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4" name="Marcador de contenido 3"/>
          <p:cNvSpPr>
            <a:spLocks noGrp="1"/>
          </p:cNvSpPr>
          <p:nvPr>
            <p:ph sz="half" idx="2"/>
          </p:nvPr>
        </p:nvSpPr>
        <p:spPr>
          <a:xfrm>
            <a:off x="777320" y="2688081"/>
            <a:ext cx="6869021" cy="6298377"/>
          </a:xfrm>
          <a:prstGeom prst="rect">
            <a:avLst/>
          </a:prstGeom>
        </p:spPr>
        <p:txBody>
          <a:bodyPr/>
          <a:lstStyle>
            <a:lvl1pPr>
              <a:defRPr sz="2640">
                <a:solidFill>
                  <a:srgbClr val="595959"/>
                </a:solidFill>
              </a:defRPr>
            </a:lvl1pPr>
            <a:lvl2pPr>
              <a:defRPr sz="2640">
                <a:solidFill>
                  <a:schemeClr val="bg2">
                    <a:lumMod val="50000"/>
                  </a:schemeClr>
                </a:solidFill>
              </a:defRPr>
            </a:lvl2pPr>
            <a:lvl3pPr>
              <a:defRPr sz="2640">
                <a:solidFill>
                  <a:schemeClr val="bg1">
                    <a:lumMod val="50000"/>
                  </a:schemeClr>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
        <p:nvSpPr>
          <p:cNvPr id="5" name="Marcador de texto 4"/>
          <p:cNvSpPr>
            <a:spLocks noGrp="1"/>
          </p:cNvSpPr>
          <p:nvPr>
            <p:ph type="body" sz="quarter" idx="3"/>
          </p:nvPr>
        </p:nvSpPr>
        <p:spPr>
          <a:xfrm>
            <a:off x="7897355" y="1614216"/>
            <a:ext cx="6871719" cy="938466"/>
          </a:xfrm>
          <a:prstGeom prst="rect">
            <a:avLst/>
          </a:prstGeom>
        </p:spPr>
        <p:txBody>
          <a:bodyPr anchor="b"/>
          <a:lstStyle>
            <a:lvl1pPr marL="0" indent="0">
              <a:buNone/>
              <a:defRPr sz="2640" b="1">
                <a:solidFill>
                  <a:srgbClr val="595959"/>
                </a:solidFill>
              </a:defRPr>
            </a:lvl1pPr>
            <a:lvl2pPr marL="670639" indent="0">
              <a:buNone/>
              <a:defRPr sz="2934" b="1"/>
            </a:lvl2pPr>
            <a:lvl3pPr marL="1341276" indent="0">
              <a:buNone/>
              <a:defRPr sz="2640" b="1"/>
            </a:lvl3pPr>
            <a:lvl4pPr marL="2011916" indent="0">
              <a:buNone/>
              <a:defRPr sz="2347" b="1"/>
            </a:lvl4pPr>
            <a:lvl5pPr marL="2682554" indent="0">
              <a:buNone/>
              <a:defRPr sz="2347" b="1"/>
            </a:lvl5pPr>
            <a:lvl6pPr marL="3353194" indent="0">
              <a:buNone/>
              <a:defRPr sz="2347" b="1"/>
            </a:lvl6pPr>
            <a:lvl7pPr marL="4023831" indent="0">
              <a:buNone/>
              <a:defRPr sz="2347" b="1"/>
            </a:lvl7pPr>
            <a:lvl8pPr marL="4694470" indent="0">
              <a:buNone/>
              <a:defRPr sz="2347" b="1"/>
            </a:lvl8pPr>
            <a:lvl9pPr marL="5365109" indent="0">
              <a:buNone/>
              <a:defRPr sz="2347" b="1"/>
            </a:lvl9pPr>
          </a:lstStyle>
          <a:p>
            <a:pPr lvl="0"/>
            <a:r>
              <a:rPr lang="es-ES_tradnl" dirty="0"/>
              <a:t>Haga clic para modificar el estilo de texto del patrón</a:t>
            </a:r>
          </a:p>
        </p:txBody>
      </p:sp>
      <p:sp>
        <p:nvSpPr>
          <p:cNvPr id="6" name="Marcador de contenido 5"/>
          <p:cNvSpPr>
            <a:spLocks noGrp="1"/>
          </p:cNvSpPr>
          <p:nvPr>
            <p:ph sz="quarter" idx="4"/>
          </p:nvPr>
        </p:nvSpPr>
        <p:spPr>
          <a:xfrm>
            <a:off x="7897355" y="2688081"/>
            <a:ext cx="6871719" cy="6298377"/>
          </a:xfrm>
          <a:prstGeom prst="rect">
            <a:avLst/>
          </a:prstGeom>
        </p:spPr>
        <p:txBody>
          <a:bodyPr/>
          <a:lstStyle>
            <a:lvl1pPr>
              <a:defRPr sz="2640">
                <a:solidFill>
                  <a:srgbClr val="595959"/>
                </a:solidFill>
              </a:defRPr>
            </a:lvl1pPr>
            <a:lvl2pPr>
              <a:defRPr sz="2640">
                <a:solidFill>
                  <a:srgbClr val="948A54"/>
                </a:solidFill>
              </a:defRPr>
            </a:lvl2pPr>
            <a:lvl3pPr>
              <a:defRPr sz="2640">
                <a:solidFill>
                  <a:srgbClr val="7F7F7F"/>
                </a:solidFill>
              </a:defRPr>
            </a:lvl3pPr>
            <a:lvl4pPr>
              <a:defRPr sz="2347"/>
            </a:lvl4pPr>
            <a:lvl5pPr>
              <a:defRPr sz="2347"/>
            </a:lvl5pPr>
            <a:lvl6pPr>
              <a:defRPr sz="2347"/>
            </a:lvl6pPr>
            <a:lvl7pPr>
              <a:defRPr sz="2347"/>
            </a:lvl7pPr>
            <a:lvl8pPr>
              <a:defRPr sz="2347"/>
            </a:lvl8pPr>
            <a:lvl9pPr>
              <a:defRPr sz="2347"/>
            </a:lvl9pPr>
          </a:lstStyle>
          <a:p>
            <a:pPr lvl="0"/>
            <a:r>
              <a:rPr lang="es-ES_tradnl" dirty="0"/>
              <a:t>Haga clic para modificar el estilo de texto del patrón</a:t>
            </a:r>
          </a:p>
          <a:p>
            <a:pPr lvl="1"/>
            <a:r>
              <a:rPr lang="es-ES_tradnl" dirty="0"/>
              <a:t>Segundo nivel</a:t>
            </a:r>
          </a:p>
          <a:p>
            <a:pPr lvl="2"/>
            <a:r>
              <a:rPr lang="es-ES_tradnl" dirty="0"/>
              <a:t>Tercer nivel</a:t>
            </a:r>
          </a:p>
        </p:txBody>
      </p:sp>
      <p:sp>
        <p:nvSpPr>
          <p:cNvPr id="10" name="Marcador de texto 4"/>
          <p:cNvSpPr>
            <a:spLocks noGrp="1"/>
          </p:cNvSpPr>
          <p:nvPr>
            <p:ph type="body" sz="quarter" idx="10"/>
          </p:nvPr>
        </p:nvSpPr>
        <p:spPr>
          <a:xfrm>
            <a:off x="777326" y="1603843"/>
            <a:ext cx="6871719" cy="938466"/>
          </a:xfrm>
          <a:prstGeom prst="rect">
            <a:avLst/>
          </a:prstGeom>
        </p:spPr>
        <p:txBody>
          <a:bodyPr anchor="b"/>
          <a:lstStyle>
            <a:lvl1pPr marL="0" indent="0">
              <a:buNone/>
              <a:defRPr sz="2640" b="1">
                <a:solidFill>
                  <a:schemeClr val="tx1">
                    <a:lumMod val="65000"/>
                    <a:lumOff val="35000"/>
                  </a:schemeClr>
                </a:solidFill>
              </a:defRPr>
            </a:lvl1pPr>
            <a:lvl2pPr marL="670639" indent="0">
              <a:buNone/>
              <a:defRPr sz="2934" b="1"/>
            </a:lvl2pPr>
            <a:lvl3pPr marL="1341276" indent="0">
              <a:buNone/>
              <a:defRPr sz="2640" b="1"/>
            </a:lvl3pPr>
            <a:lvl4pPr marL="2011916" indent="0">
              <a:buNone/>
              <a:defRPr sz="2347" b="1"/>
            </a:lvl4pPr>
            <a:lvl5pPr marL="2682554" indent="0">
              <a:buNone/>
              <a:defRPr sz="2347" b="1"/>
            </a:lvl5pPr>
            <a:lvl6pPr marL="3353194" indent="0">
              <a:buNone/>
              <a:defRPr sz="2347" b="1"/>
            </a:lvl6pPr>
            <a:lvl7pPr marL="4023831" indent="0">
              <a:buNone/>
              <a:defRPr sz="2347" b="1"/>
            </a:lvl7pPr>
            <a:lvl8pPr marL="4694470" indent="0">
              <a:buNone/>
              <a:defRPr sz="2347" b="1"/>
            </a:lvl8pPr>
            <a:lvl9pPr marL="5365109" indent="0">
              <a:buNone/>
              <a:defRPr sz="2347" b="1"/>
            </a:lvl9pPr>
          </a:lstStyle>
          <a:p>
            <a:pPr lvl="0"/>
            <a:r>
              <a:rPr lang="es-ES_tradnl" dirty="0"/>
              <a:t>Haga clic para modificar el estilo de texto del patrón</a:t>
            </a:r>
          </a:p>
        </p:txBody>
      </p:sp>
      <p:sp>
        <p:nvSpPr>
          <p:cNvPr id="12" name="Título 11"/>
          <p:cNvSpPr>
            <a:spLocks noGrp="1"/>
          </p:cNvSpPr>
          <p:nvPr>
            <p:ph type="title"/>
          </p:nvPr>
        </p:nvSpPr>
        <p:spPr>
          <a:xfrm>
            <a:off x="777320" y="402866"/>
            <a:ext cx="13991749" cy="1676665"/>
          </a:xfrm>
          <a:prstGeom prst="rect">
            <a:avLst/>
          </a:prstGeom>
        </p:spPr>
        <p:txBody>
          <a:bodyPr vert="horz"/>
          <a:lstStyle>
            <a:lvl1pPr algn="l">
              <a:defRPr sz="4694">
                <a:solidFill>
                  <a:schemeClr val="tx2">
                    <a:lumMod val="75000"/>
                  </a:schemeClr>
                </a:solidFill>
              </a:defRPr>
            </a:lvl1pPr>
          </a:lstStyle>
          <a:p>
            <a:r>
              <a:rPr lang="es-ES_tradnl" dirty="0"/>
              <a:t>Clic para editar título</a:t>
            </a:r>
            <a:endParaRPr lang="es-ES" dirty="0"/>
          </a:p>
        </p:txBody>
      </p:sp>
    </p:spTree>
    <p:extLst>
      <p:ext uri="{BB962C8B-B14F-4D97-AF65-F5344CB8AC3E}">
        <p14:creationId xmlns="" xmlns:p14="http://schemas.microsoft.com/office/powerpoint/2010/main" val="5811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cias">
    <p:spTree>
      <p:nvGrpSpPr>
        <p:cNvPr id="1" name=""/>
        <p:cNvGrpSpPr/>
        <p:nvPr/>
      </p:nvGrpSpPr>
      <p:grpSpPr>
        <a:xfrm>
          <a:off x="0" y="0"/>
          <a:ext cx="0" cy="0"/>
          <a:chOff x="0" y="0"/>
          <a:chExt cx="0" cy="0"/>
        </a:xfrm>
      </p:grpSpPr>
      <p:pic>
        <p:nvPicPr>
          <p:cNvPr id="2" name="Imagen 2" descr="MARN 2014 logo-doc-02.png"/>
          <p:cNvPicPr>
            <a:picLocks noChangeAspect="1"/>
          </p:cNvPicPr>
          <p:nvPr userDrawn="1"/>
        </p:nvPicPr>
        <p:blipFill>
          <a:blip r:embed="rId2" cstate="print"/>
          <a:srcRect/>
          <a:stretch>
            <a:fillRect/>
          </a:stretch>
        </p:blipFill>
        <p:spPr bwMode="auto">
          <a:xfrm>
            <a:off x="4955417" y="619444"/>
            <a:ext cx="5287392" cy="2640747"/>
          </a:xfrm>
          <a:prstGeom prst="rect">
            <a:avLst/>
          </a:prstGeom>
          <a:noFill/>
          <a:ln w="9525">
            <a:noFill/>
            <a:miter lim="800000"/>
            <a:headEnd/>
            <a:tailEnd/>
          </a:ln>
        </p:spPr>
      </p:pic>
    </p:spTree>
    <p:extLst>
      <p:ext uri="{BB962C8B-B14F-4D97-AF65-F5344CB8AC3E}">
        <p14:creationId xmlns="" xmlns:p14="http://schemas.microsoft.com/office/powerpoint/2010/main" val="248994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977049" y="447113"/>
            <a:ext cx="13603090" cy="1783785"/>
          </a:xfrm>
          <a:prstGeom prst="rect">
            <a:avLst/>
          </a:prstGeom>
        </p:spPr>
        <p:txBody>
          <a:bodyPr/>
          <a:lstStyle/>
          <a:p>
            <a:r>
              <a:rPr lang="es-ES"/>
              <a:t>Haga clic para modificar el estilo de título del patrón</a:t>
            </a:r>
            <a:endParaRPr lang="es-SV"/>
          </a:p>
        </p:txBody>
      </p:sp>
      <p:sp>
        <p:nvSpPr>
          <p:cNvPr id="3" name="2 Marcador de texto"/>
          <p:cNvSpPr>
            <a:spLocks noGrp="1"/>
          </p:cNvSpPr>
          <p:nvPr>
            <p:ph type="body" sz="half" idx="1"/>
          </p:nvPr>
        </p:nvSpPr>
        <p:spPr>
          <a:xfrm>
            <a:off x="963553" y="2570886"/>
            <a:ext cx="6671992" cy="6259548"/>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3 Marcador de contenido"/>
          <p:cNvSpPr>
            <a:spLocks noGrp="1"/>
          </p:cNvSpPr>
          <p:nvPr>
            <p:ph sz="half" idx="2"/>
          </p:nvPr>
        </p:nvSpPr>
        <p:spPr>
          <a:xfrm>
            <a:off x="7894652" y="2570886"/>
            <a:ext cx="6671992" cy="6259548"/>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Tree>
    <p:extLst>
      <p:ext uri="{BB962C8B-B14F-4D97-AF65-F5344CB8AC3E}">
        <p14:creationId xmlns="" xmlns:p14="http://schemas.microsoft.com/office/powerpoint/2010/main" val="3632145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165979" y="3125126"/>
            <a:ext cx="13214430" cy="2156377"/>
          </a:xfrm>
          <a:prstGeom prst="rect">
            <a:avLst/>
          </a:prstGeom>
        </p:spPr>
        <p:txBody>
          <a:bodyPr/>
          <a:lstStyle/>
          <a:p>
            <a:r>
              <a:rPr lang="es-ES"/>
              <a:t>Haga clic para modificar el estilo de título del patrón</a:t>
            </a:r>
            <a:endParaRPr lang="es-SV"/>
          </a:p>
        </p:txBody>
      </p:sp>
      <p:sp>
        <p:nvSpPr>
          <p:cNvPr id="3" name="2 Subtítulo"/>
          <p:cNvSpPr>
            <a:spLocks noGrp="1"/>
          </p:cNvSpPr>
          <p:nvPr>
            <p:ph type="subTitle" idx="1"/>
          </p:nvPr>
        </p:nvSpPr>
        <p:spPr>
          <a:xfrm>
            <a:off x="2331958" y="5700660"/>
            <a:ext cx="10882472" cy="2570886"/>
          </a:xfrm>
          <a:prstGeom prst="rect">
            <a:avLst/>
          </a:prstGeom>
        </p:spPr>
        <p:txBody>
          <a:bodyPr/>
          <a:lstStyle>
            <a:lvl1pPr marL="0" indent="0" algn="ctr">
              <a:buNone/>
              <a:defRPr>
                <a:solidFill>
                  <a:schemeClr val="tx1">
                    <a:tint val="75000"/>
                  </a:schemeClr>
                </a:solidFill>
              </a:defRPr>
            </a:lvl1pPr>
            <a:lvl2pPr marL="670639" indent="0" algn="ctr">
              <a:buNone/>
              <a:defRPr>
                <a:solidFill>
                  <a:schemeClr val="tx1">
                    <a:tint val="75000"/>
                  </a:schemeClr>
                </a:solidFill>
              </a:defRPr>
            </a:lvl2pPr>
            <a:lvl3pPr marL="1341276" indent="0" algn="ctr">
              <a:buNone/>
              <a:defRPr>
                <a:solidFill>
                  <a:schemeClr val="tx1">
                    <a:tint val="75000"/>
                  </a:schemeClr>
                </a:solidFill>
              </a:defRPr>
            </a:lvl3pPr>
            <a:lvl4pPr marL="2011916" indent="0" algn="ctr">
              <a:buNone/>
              <a:defRPr>
                <a:solidFill>
                  <a:schemeClr val="tx1">
                    <a:tint val="75000"/>
                  </a:schemeClr>
                </a:solidFill>
              </a:defRPr>
            </a:lvl4pPr>
            <a:lvl5pPr marL="2682554" indent="0" algn="ctr">
              <a:buNone/>
              <a:defRPr>
                <a:solidFill>
                  <a:schemeClr val="tx1">
                    <a:tint val="75000"/>
                  </a:schemeClr>
                </a:solidFill>
              </a:defRPr>
            </a:lvl5pPr>
            <a:lvl6pPr marL="3353194" indent="0" algn="ctr">
              <a:buNone/>
              <a:defRPr>
                <a:solidFill>
                  <a:schemeClr val="tx1">
                    <a:tint val="75000"/>
                  </a:schemeClr>
                </a:solidFill>
              </a:defRPr>
            </a:lvl6pPr>
            <a:lvl7pPr marL="4023831" indent="0" algn="ctr">
              <a:buNone/>
              <a:defRPr>
                <a:solidFill>
                  <a:schemeClr val="tx1">
                    <a:tint val="75000"/>
                  </a:schemeClr>
                </a:solidFill>
              </a:defRPr>
            </a:lvl7pPr>
            <a:lvl8pPr marL="4694470" indent="0" algn="ctr">
              <a:buNone/>
              <a:defRPr>
                <a:solidFill>
                  <a:schemeClr val="tx1">
                    <a:tint val="75000"/>
                  </a:schemeClr>
                </a:solidFill>
              </a:defRPr>
            </a:lvl8pPr>
            <a:lvl9pPr marL="5365109" indent="0" algn="ctr">
              <a:buNone/>
              <a:defRPr>
                <a:solidFill>
                  <a:schemeClr val="tx1">
                    <a:tint val="75000"/>
                  </a:schemeClr>
                </a:solidFill>
              </a:defRPr>
            </a:lvl9pPr>
          </a:lstStyle>
          <a:p>
            <a:r>
              <a:rPr lang="es-ES"/>
              <a:t>Haga clic para modificar el estilo de subtítulo del patrón</a:t>
            </a:r>
            <a:endParaRPr lang="es-SV"/>
          </a:p>
        </p:txBody>
      </p:sp>
      <p:sp>
        <p:nvSpPr>
          <p:cNvPr id="4" name="3 Marcador de fecha"/>
          <p:cNvSpPr>
            <a:spLocks noGrp="1"/>
          </p:cNvSpPr>
          <p:nvPr>
            <p:ph type="dt" sz="half" idx="10"/>
          </p:nvPr>
        </p:nvSpPr>
        <p:spPr>
          <a:xfrm>
            <a:off x="777319" y="9324128"/>
            <a:ext cx="3627491" cy="535601"/>
          </a:xfrm>
          <a:prstGeom prst="rect">
            <a:avLst/>
          </a:prstGeom>
        </p:spPr>
        <p:txBody>
          <a:bodyPr/>
          <a:lstStyle>
            <a:lvl1pPr fontAlgn="auto">
              <a:spcBef>
                <a:spcPts val="0"/>
              </a:spcBef>
              <a:spcAft>
                <a:spcPts val="0"/>
              </a:spcAft>
              <a:defRPr>
                <a:latin typeface="+mn-lt"/>
                <a:cs typeface="+mn-cs"/>
              </a:defRPr>
            </a:lvl1pPr>
          </a:lstStyle>
          <a:p>
            <a:pPr defTabSz="670639">
              <a:defRPr/>
            </a:pPr>
            <a:fld id="{E2FF3652-F3C7-4592-A913-21DBE0547B3A}" type="datetimeFigureOut">
              <a:rPr lang="es-SV" smtClean="0">
                <a:solidFill>
                  <a:prstClr val="black"/>
                </a:solidFill>
              </a:rPr>
              <a:pPr defTabSz="670639">
                <a:defRPr/>
              </a:pPr>
              <a:t>25/04/2018</a:t>
            </a:fld>
            <a:endParaRPr lang="es-SV">
              <a:solidFill>
                <a:prstClr val="black"/>
              </a:solidFill>
            </a:endParaRPr>
          </a:p>
        </p:txBody>
      </p:sp>
      <p:sp>
        <p:nvSpPr>
          <p:cNvPr id="5" name="4 Marcador de pie de página"/>
          <p:cNvSpPr>
            <a:spLocks noGrp="1"/>
          </p:cNvSpPr>
          <p:nvPr>
            <p:ph type="ftr" sz="quarter" idx="11"/>
          </p:nvPr>
        </p:nvSpPr>
        <p:spPr>
          <a:xfrm>
            <a:off x="5311683" y="9324128"/>
            <a:ext cx="4923023" cy="535601"/>
          </a:xfrm>
          <a:prstGeom prst="rect">
            <a:avLst/>
          </a:prstGeom>
        </p:spPr>
        <p:txBody>
          <a:bodyPr/>
          <a:lstStyle>
            <a:lvl1pPr fontAlgn="auto">
              <a:spcBef>
                <a:spcPts val="0"/>
              </a:spcBef>
              <a:spcAft>
                <a:spcPts val="0"/>
              </a:spcAft>
              <a:defRPr>
                <a:latin typeface="+mn-lt"/>
                <a:cs typeface="+mn-cs"/>
              </a:defRPr>
            </a:lvl1pPr>
          </a:lstStyle>
          <a:p>
            <a:pPr defTabSz="670639">
              <a:defRPr/>
            </a:pPr>
            <a:endParaRPr lang="es-SV">
              <a:solidFill>
                <a:prstClr val="black"/>
              </a:solidFill>
            </a:endParaRPr>
          </a:p>
        </p:txBody>
      </p:sp>
      <p:sp>
        <p:nvSpPr>
          <p:cNvPr id="6" name="5 Marcador de número de diapositiva"/>
          <p:cNvSpPr>
            <a:spLocks noGrp="1"/>
          </p:cNvSpPr>
          <p:nvPr>
            <p:ph type="sldNum" sz="quarter" idx="12"/>
          </p:nvPr>
        </p:nvSpPr>
        <p:spPr>
          <a:xfrm>
            <a:off x="11141578" y="9324128"/>
            <a:ext cx="3627491" cy="535601"/>
          </a:xfrm>
          <a:prstGeom prst="rect">
            <a:avLst/>
          </a:prstGeom>
        </p:spPr>
        <p:txBody>
          <a:bodyPr/>
          <a:lstStyle>
            <a:lvl1pPr fontAlgn="auto">
              <a:spcBef>
                <a:spcPts val="0"/>
              </a:spcBef>
              <a:spcAft>
                <a:spcPts val="0"/>
              </a:spcAft>
              <a:defRPr>
                <a:latin typeface="+mn-lt"/>
                <a:cs typeface="+mn-cs"/>
              </a:defRPr>
            </a:lvl1pPr>
          </a:lstStyle>
          <a:p>
            <a:pPr defTabSz="670639">
              <a:defRPr/>
            </a:pPr>
            <a:fld id="{BFE19758-974B-40D4-ACCE-D15DB42AAEAB}" type="slidenum">
              <a:rPr lang="es-SV" smtClean="0">
                <a:solidFill>
                  <a:prstClr val="black"/>
                </a:solidFill>
              </a:rPr>
              <a:pPr defTabSz="670639">
                <a:defRPr/>
              </a:pPr>
              <a:t>‹Nº›</a:t>
            </a:fld>
            <a:endParaRPr lang="es-SV">
              <a:solidFill>
                <a:prstClr val="black"/>
              </a:solidFill>
            </a:endParaRPr>
          </a:p>
        </p:txBody>
      </p:sp>
    </p:spTree>
    <p:extLst>
      <p:ext uri="{BB962C8B-B14F-4D97-AF65-F5344CB8AC3E}">
        <p14:creationId xmlns="" xmlns:p14="http://schemas.microsoft.com/office/powerpoint/2010/main" val="1130513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IMG 1">
    <p:spTree>
      <p:nvGrpSpPr>
        <p:cNvPr id="1" name=""/>
        <p:cNvGrpSpPr/>
        <p:nvPr/>
      </p:nvGrpSpPr>
      <p:grpSpPr>
        <a:xfrm>
          <a:off x="0" y="0"/>
          <a:ext cx="0" cy="0"/>
          <a:chOff x="0" y="0"/>
          <a:chExt cx="0" cy="0"/>
        </a:xfrm>
      </p:grpSpPr>
      <p:sp>
        <p:nvSpPr>
          <p:cNvPr id="3" name="Marcador de posición de imagen 2"/>
          <p:cNvSpPr>
            <a:spLocks noGrp="1"/>
          </p:cNvSpPr>
          <p:nvPr>
            <p:ph type="pic" idx="1"/>
          </p:nvPr>
        </p:nvSpPr>
        <p:spPr>
          <a:xfrm>
            <a:off x="1188846" y="1600355"/>
            <a:ext cx="12446891" cy="6826476"/>
          </a:xfrm>
          <a:prstGeom prst="rect">
            <a:avLst/>
          </a:prstGeom>
        </p:spPr>
        <p:txBody>
          <a:bodyPr/>
          <a:lstStyle>
            <a:lvl1pPr marL="0" indent="0">
              <a:buNone/>
              <a:defRPr sz="4694"/>
            </a:lvl1pPr>
            <a:lvl2pPr marL="670639" indent="0">
              <a:buNone/>
              <a:defRPr sz="4107"/>
            </a:lvl2pPr>
            <a:lvl3pPr marL="1341276" indent="0">
              <a:buNone/>
              <a:defRPr sz="3521"/>
            </a:lvl3pPr>
            <a:lvl4pPr marL="2011916" indent="0">
              <a:buNone/>
              <a:defRPr sz="2934"/>
            </a:lvl4pPr>
            <a:lvl5pPr marL="2682554" indent="0">
              <a:buNone/>
              <a:defRPr sz="2934"/>
            </a:lvl5pPr>
            <a:lvl6pPr marL="3353194" indent="0">
              <a:buNone/>
              <a:defRPr sz="2934"/>
            </a:lvl6pPr>
            <a:lvl7pPr marL="4023831" indent="0">
              <a:buNone/>
              <a:defRPr sz="2934"/>
            </a:lvl7pPr>
            <a:lvl8pPr marL="4694470" indent="0">
              <a:buNone/>
              <a:defRPr sz="2934"/>
            </a:lvl8pPr>
            <a:lvl9pPr marL="5365109" indent="0">
              <a:buNone/>
              <a:defRPr sz="2934"/>
            </a:lvl9pPr>
          </a:lstStyle>
          <a:p>
            <a:endParaRPr lang="es-ES"/>
          </a:p>
        </p:txBody>
      </p:sp>
      <p:sp>
        <p:nvSpPr>
          <p:cNvPr id="7" name="Título 11"/>
          <p:cNvSpPr>
            <a:spLocks noGrp="1"/>
          </p:cNvSpPr>
          <p:nvPr>
            <p:ph type="title" hasCustomPrompt="1"/>
          </p:nvPr>
        </p:nvSpPr>
        <p:spPr>
          <a:xfrm>
            <a:off x="777325" y="402876"/>
            <a:ext cx="8619100" cy="918740"/>
          </a:xfrm>
          <a:prstGeom prst="rect">
            <a:avLst/>
          </a:prstGeom>
        </p:spPr>
        <p:txBody>
          <a:bodyPr vert="horz"/>
          <a:lstStyle>
            <a:lvl1pPr algn="l">
              <a:defRPr sz="4694">
                <a:solidFill>
                  <a:schemeClr val="tx2">
                    <a:lumMod val="75000"/>
                  </a:schemeClr>
                </a:solidFill>
              </a:defRPr>
            </a:lvl1pPr>
          </a:lstStyle>
          <a:p>
            <a:r>
              <a:rPr lang="es-ES_tradnl" dirty="0"/>
              <a:t>Ubicación de Proyecto</a:t>
            </a:r>
            <a:endParaRPr lang="es-ES" dirty="0"/>
          </a:p>
        </p:txBody>
      </p:sp>
    </p:spTree>
    <p:extLst>
      <p:ext uri="{BB962C8B-B14F-4D97-AF65-F5344CB8AC3E}">
        <p14:creationId xmlns="" xmlns:p14="http://schemas.microsoft.com/office/powerpoint/2010/main" val="3548484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p:cNvSpPr/>
          <p:nvPr userDrawn="1"/>
        </p:nvSpPr>
        <p:spPr>
          <a:xfrm>
            <a:off x="14097016" y="465747"/>
            <a:ext cx="1449376" cy="426153"/>
          </a:xfrm>
          <a:prstGeom prst="rect">
            <a:avLst/>
          </a:prstGeom>
          <a:solidFill>
            <a:srgbClr val="948A5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70639">
              <a:defRPr/>
            </a:pPr>
            <a:endParaRPr lang="es-ES" sz="2640">
              <a:solidFill>
                <a:prstClr val="white"/>
              </a:solidFill>
            </a:endParaRPr>
          </a:p>
        </p:txBody>
      </p:sp>
      <p:pic>
        <p:nvPicPr>
          <p:cNvPr id="3075" name="Imagen 5"/>
          <p:cNvPicPr>
            <a:picLocks noChangeAspect="1"/>
          </p:cNvPicPr>
          <p:nvPr userDrawn="1"/>
        </p:nvPicPr>
        <p:blipFill>
          <a:blip r:embed="rId11" cstate="print"/>
          <a:srcRect/>
          <a:stretch>
            <a:fillRect/>
          </a:stretch>
        </p:blipFill>
        <p:spPr bwMode="auto">
          <a:xfrm>
            <a:off x="12083542" y="9119193"/>
            <a:ext cx="3292811" cy="831347"/>
          </a:xfrm>
          <a:prstGeom prst="rect">
            <a:avLst/>
          </a:prstGeom>
          <a:noFill/>
          <a:ln w="9525">
            <a:noFill/>
            <a:miter lim="800000"/>
            <a:headEnd/>
            <a:tailEnd/>
          </a:ln>
        </p:spPr>
      </p:pic>
    </p:spTree>
    <p:extLst>
      <p:ext uri="{BB962C8B-B14F-4D97-AF65-F5344CB8AC3E}">
        <p14:creationId xmlns="" xmlns:p14="http://schemas.microsoft.com/office/powerpoint/2010/main" val="10916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Lst>
  <p:txStyles>
    <p:titleStyle>
      <a:lvl1pPr algn="ctr" defTabSz="670639" rtl="0" fontAlgn="base">
        <a:spcBef>
          <a:spcPct val="0"/>
        </a:spcBef>
        <a:spcAft>
          <a:spcPct val="0"/>
        </a:spcAft>
        <a:defRPr sz="6454" kern="1200">
          <a:solidFill>
            <a:schemeClr val="tx1"/>
          </a:solidFill>
          <a:latin typeface="+mj-lt"/>
          <a:ea typeface="+mj-ea"/>
          <a:cs typeface="+mj-cs"/>
        </a:defRPr>
      </a:lvl1pPr>
      <a:lvl2pPr algn="ctr" defTabSz="670639" rtl="0" fontAlgn="base">
        <a:spcBef>
          <a:spcPct val="0"/>
        </a:spcBef>
        <a:spcAft>
          <a:spcPct val="0"/>
        </a:spcAft>
        <a:defRPr sz="6454">
          <a:solidFill>
            <a:schemeClr val="tx1"/>
          </a:solidFill>
          <a:latin typeface="Arial" charset="0"/>
        </a:defRPr>
      </a:lvl2pPr>
      <a:lvl3pPr algn="ctr" defTabSz="670639" rtl="0" fontAlgn="base">
        <a:spcBef>
          <a:spcPct val="0"/>
        </a:spcBef>
        <a:spcAft>
          <a:spcPct val="0"/>
        </a:spcAft>
        <a:defRPr sz="6454">
          <a:solidFill>
            <a:schemeClr val="tx1"/>
          </a:solidFill>
          <a:latin typeface="Arial" charset="0"/>
        </a:defRPr>
      </a:lvl3pPr>
      <a:lvl4pPr algn="ctr" defTabSz="670639" rtl="0" fontAlgn="base">
        <a:spcBef>
          <a:spcPct val="0"/>
        </a:spcBef>
        <a:spcAft>
          <a:spcPct val="0"/>
        </a:spcAft>
        <a:defRPr sz="6454">
          <a:solidFill>
            <a:schemeClr val="tx1"/>
          </a:solidFill>
          <a:latin typeface="Arial" charset="0"/>
        </a:defRPr>
      </a:lvl4pPr>
      <a:lvl5pPr algn="ctr" defTabSz="670639" rtl="0" fontAlgn="base">
        <a:spcBef>
          <a:spcPct val="0"/>
        </a:spcBef>
        <a:spcAft>
          <a:spcPct val="0"/>
        </a:spcAft>
        <a:defRPr sz="6454">
          <a:solidFill>
            <a:schemeClr val="tx1"/>
          </a:solidFill>
          <a:latin typeface="Arial" charset="0"/>
        </a:defRPr>
      </a:lvl5pPr>
      <a:lvl6pPr marL="670639" algn="ctr" defTabSz="670639" rtl="0" fontAlgn="base">
        <a:spcBef>
          <a:spcPct val="0"/>
        </a:spcBef>
        <a:spcAft>
          <a:spcPct val="0"/>
        </a:spcAft>
        <a:defRPr sz="6454">
          <a:solidFill>
            <a:schemeClr val="tx1"/>
          </a:solidFill>
          <a:latin typeface="Arial" charset="0"/>
        </a:defRPr>
      </a:lvl6pPr>
      <a:lvl7pPr marL="1341276" algn="ctr" defTabSz="670639" rtl="0" fontAlgn="base">
        <a:spcBef>
          <a:spcPct val="0"/>
        </a:spcBef>
        <a:spcAft>
          <a:spcPct val="0"/>
        </a:spcAft>
        <a:defRPr sz="6454">
          <a:solidFill>
            <a:schemeClr val="tx1"/>
          </a:solidFill>
          <a:latin typeface="Arial" charset="0"/>
        </a:defRPr>
      </a:lvl7pPr>
      <a:lvl8pPr marL="2011916" algn="ctr" defTabSz="670639" rtl="0" fontAlgn="base">
        <a:spcBef>
          <a:spcPct val="0"/>
        </a:spcBef>
        <a:spcAft>
          <a:spcPct val="0"/>
        </a:spcAft>
        <a:defRPr sz="6454">
          <a:solidFill>
            <a:schemeClr val="tx1"/>
          </a:solidFill>
          <a:latin typeface="Arial" charset="0"/>
        </a:defRPr>
      </a:lvl8pPr>
      <a:lvl9pPr marL="2682554" algn="ctr" defTabSz="670639" rtl="0" fontAlgn="base">
        <a:spcBef>
          <a:spcPct val="0"/>
        </a:spcBef>
        <a:spcAft>
          <a:spcPct val="0"/>
        </a:spcAft>
        <a:defRPr sz="6454">
          <a:solidFill>
            <a:schemeClr val="tx1"/>
          </a:solidFill>
          <a:latin typeface="Arial" charset="0"/>
        </a:defRPr>
      </a:lvl9pPr>
    </p:titleStyle>
    <p:bodyStyle>
      <a:lvl1pPr marL="502978" indent="-502978" algn="l" defTabSz="670639" rtl="0" fontAlgn="base">
        <a:spcBef>
          <a:spcPct val="20000"/>
        </a:spcBef>
        <a:spcAft>
          <a:spcPct val="0"/>
        </a:spcAft>
        <a:buFont typeface="Arial" charset="0"/>
        <a:buChar char="•"/>
        <a:defRPr sz="4694" kern="1200">
          <a:solidFill>
            <a:schemeClr val="tx1"/>
          </a:solidFill>
          <a:latin typeface="+mn-lt"/>
          <a:ea typeface="+mn-ea"/>
          <a:cs typeface="+mn-cs"/>
        </a:defRPr>
      </a:lvl1pPr>
      <a:lvl2pPr marL="1089788" indent="-419151" algn="l" defTabSz="670639" rtl="0" fontAlgn="base">
        <a:spcBef>
          <a:spcPct val="20000"/>
        </a:spcBef>
        <a:spcAft>
          <a:spcPct val="0"/>
        </a:spcAft>
        <a:buFont typeface="Arial" charset="0"/>
        <a:buChar char="–"/>
        <a:defRPr sz="4107" kern="1200">
          <a:solidFill>
            <a:schemeClr val="tx1"/>
          </a:solidFill>
          <a:latin typeface="+mn-lt"/>
          <a:ea typeface="+mn-ea"/>
          <a:cs typeface="+mn-cs"/>
        </a:defRPr>
      </a:lvl2pPr>
      <a:lvl3pPr marL="1676595" indent="-335319" algn="l" defTabSz="670639" rtl="0" fontAlgn="base">
        <a:spcBef>
          <a:spcPct val="20000"/>
        </a:spcBef>
        <a:spcAft>
          <a:spcPct val="0"/>
        </a:spcAft>
        <a:buFont typeface="Arial" charset="0"/>
        <a:buChar char="•"/>
        <a:defRPr sz="3521" kern="1200">
          <a:solidFill>
            <a:schemeClr val="tx1"/>
          </a:solidFill>
          <a:latin typeface="+mn-lt"/>
          <a:ea typeface="+mn-ea"/>
          <a:cs typeface="+mn-cs"/>
        </a:defRPr>
      </a:lvl3pPr>
      <a:lvl4pPr marL="2347235" indent="-335319" algn="l" defTabSz="670639" rtl="0" fontAlgn="base">
        <a:spcBef>
          <a:spcPct val="20000"/>
        </a:spcBef>
        <a:spcAft>
          <a:spcPct val="0"/>
        </a:spcAft>
        <a:buFont typeface="Arial" charset="0"/>
        <a:buChar char="–"/>
        <a:defRPr sz="2934" kern="1200">
          <a:solidFill>
            <a:schemeClr val="tx1"/>
          </a:solidFill>
          <a:latin typeface="+mn-lt"/>
          <a:ea typeface="+mn-ea"/>
          <a:cs typeface="+mn-cs"/>
        </a:defRPr>
      </a:lvl4pPr>
      <a:lvl5pPr marL="3017875" indent="-335319" algn="l" defTabSz="670639" rtl="0" fontAlgn="base">
        <a:spcBef>
          <a:spcPct val="20000"/>
        </a:spcBef>
        <a:spcAft>
          <a:spcPct val="0"/>
        </a:spcAft>
        <a:buFont typeface="Arial" charset="0"/>
        <a:buChar char="»"/>
        <a:defRPr sz="2934" kern="1200">
          <a:solidFill>
            <a:schemeClr val="tx1"/>
          </a:solidFill>
          <a:latin typeface="+mn-lt"/>
          <a:ea typeface="+mn-ea"/>
          <a:cs typeface="+mn-cs"/>
        </a:defRPr>
      </a:lvl5pPr>
      <a:lvl6pPr marL="3688513" indent="-335319" algn="l" defTabSz="670639" rtl="0" eaLnBrk="1" latinLnBrk="0" hangingPunct="1">
        <a:spcBef>
          <a:spcPct val="20000"/>
        </a:spcBef>
        <a:buFont typeface="Arial"/>
        <a:buChar char="•"/>
        <a:defRPr sz="2934" kern="1200">
          <a:solidFill>
            <a:schemeClr val="tx1"/>
          </a:solidFill>
          <a:latin typeface="+mn-lt"/>
          <a:ea typeface="+mn-ea"/>
          <a:cs typeface="+mn-cs"/>
        </a:defRPr>
      </a:lvl6pPr>
      <a:lvl7pPr marL="4359152" indent="-335319" algn="l" defTabSz="670639" rtl="0" eaLnBrk="1" latinLnBrk="0" hangingPunct="1">
        <a:spcBef>
          <a:spcPct val="20000"/>
        </a:spcBef>
        <a:buFont typeface="Arial"/>
        <a:buChar char="•"/>
        <a:defRPr sz="2934" kern="1200">
          <a:solidFill>
            <a:schemeClr val="tx1"/>
          </a:solidFill>
          <a:latin typeface="+mn-lt"/>
          <a:ea typeface="+mn-ea"/>
          <a:cs typeface="+mn-cs"/>
        </a:defRPr>
      </a:lvl7pPr>
      <a:lvl8pPr marL="5029789" indent="-335319" algn="l" defTabSz="670639" rtl="0" eaLnBrk="1" latinLnBrk="0" hangingPunct="1">
        <a:spcBef>
          <a:spcPct val="20000"/>
        </a:spcBef>
        <a:buFont typeface="Arial"/>
        <a:buChar char="•"/>
        <a:defRPr sz="2934" kern="1200">
          <a:solidFill>
            <a:schemeClr val="tx1"/>
          </a:solidFill>
          <a:latin typeface="+mn-lt"/>
          <a:ea typeface="+mn-ea"/>
          <a:cs typeface="+mn-cs"/>
        </a:defRPr>
      </a:lvl8pPr>
      <a:lvl9pPr marL="5700428" indent="-335319" algn="l" defTabSz="670639" rtl="0" eaLnBrk="1" latinLnBrk="0" hangingPunct="1">
        <a:spcBef>
          <a:spcPct val="20000"/>
        </a:spcBef>
        <a:buFont typeface="Arial"/>
        <a:buChar char="•"/>
        <a:defRPr sz="2934" kern="1200">
          <a:solidFill>
            <a:schemeClr val="tx1"/>
          </a:solidFill>
          <a:latin typeface="+mn-lt"/>
          <a:ea typeface="+mn-ea"/>
          <a:cs typeface="+mn-cs"/>
        </a:defRPr>
      </a:lvl9pPr>
    </p:bodyStyle>
    <p:otherStyle>
      <a:defPPr>
        <a:defRPr lang="es-ES"/>
      </a:defPPr>
      <a:lvl1pPr marL="0" algn="l" defTabSz="670639" rtl="0" eaLnBrk="1" latinLnBrk="0" hangingPunct="1">
        <a:defRPr sz="2640" kern="1200">
          <a:solidFill>
            <a:schemeClr val="tx1"/>
          </a:solidFill>
          <a:latin typeface="+mn-lt"/>
          <a:ea typeface="+mn-ea"/>
          <a:cs typeface="+mn-cs"/>
        </a:defRPr>
      </a:lvl1pPr>
      <a:lvl2pPr marL="670639" algn="l" defTabSz="670639" rtl="0" eaLnBrk="1" latinLnBrk="0" hangingPunct="1">
        <a:defRPr sz="2640" kern="1200">
          <a:solidFill>
            <a:schemeClr val="tx1"/>
          </a:solidFill>
          <a:latin typeface="+mn-lt"/>
          <a:ea typeface="+mn-ea"/>
          <a:cs typeface="+mn-cs"/>
        </a:defRPr>
      </a:lvl2pPr>
      <a:lvl3pPr marL="1341276" algn="l" defTabSz="670639" rtl="0" eaLnBrk="1" latinLnBrk="0" hangingPunct="1">
        <a:defRPr sz="2640" kern="1200">
          <a:solidFill>
            <a:schemeClr val="tx1"/>
          </a:solidFill>
          <a:latin typeface="+mn-lt"/>
          <a:ea typeface="+mn-ea"/>
          <a:cs typeface="+mn-cs"/>
        </a:defRPr>
      </a:lvl3pPr>
      <a:lvl4pPr marL="2011916" algn="l" defTabSz="670639" rtl="0" eaLnBrk="1" latinLnBrk="0" hangingPunct="1">
        <a:defRPr sz="2640" kern="1200">
          <a:solidFill>
            <a:schemeClr val="tx1"/>
          </a:solidFill>
          <a:latin typeface="+mn-lt"/>
          <a:ea typeface="+mn-ea"/>
          <a:cs typeface="+mn-cs"/>
        </a:defRPr>
      </a:lvl4pPr>
      <a:lvl5pPr marL="2682554" algn="l" defTabSz="670639" rtl="0" eaLnBrk="1" latinLnBrk="0" hangingPunct="1">
        <a:defRPr sz="2640" kern="1200">
          <a:solidFill>
            <a:schemeClr val="tx1"/>
          </a:solidFill>
          <a:latin typeface="+mn-lt"/>
          <a:ea typeface="+mn-ea"/>
          <a:cs typeface="+mn-cs"/>
        </a:defRPr>
      </a:lvl5pPr>
      <a:lvl6pPr marL="3353194" algn="l" defTabSz="670639" rtl="0" eaLnBrk="1" latinLnBrk="0" hangingPunct="1">
        <a:defRPr sz="2640" kern="1200">
          <a:solidFill>
            <a:schemeClr val="tx1"/>
          </a:solidFill>
          <a:latin typeface="+mn-lt"/>
          <a:ea typeface="+mn-ea"/>
          <a:cs typeface="+mn-cs"/>
        </a:defRPr>
      </a:lvl6pPr>
      <a:lvl7pPr marL="4023831" algn="l" defTabSz="670639" rtl="0" eaLnBrk="1" latinLnBrk="0" hangingPunct="1">
        <a:defRPr sz="2640" kern="1200">
          <a:solidFill>
            <a:schemeClr val="tx1"/>
          </a:solidFill>
          <a:latin typeface="+mn-lt"/>
          <a:ea typeface="+mn-ea"/>
          <a:cs typeface="+mn-cs"/>
        </a:defRPr>
      </a:lvl7pPr>
      <a:lvl8pPr marL="4694470" algn="l" defTabSz="670639" rtl="0" eaLnBrk="1" latinLnBrk="0" hangingPunct="1">
        <a:defRPr sz="2640" kern="1200">
          <a:solidFill>
            <a:schemeClr val="tx1"/>
          </a:solidFill>
          <a:latin typeface="+mn-lt"/>
          <a:ea typeface="+mn-ea"/>
          <a:cs typeface="+mn-cs"/>
        </a:defRPr>
      </a:lvl8pPr>
      <a:lvl9pPr marL="5365109" algn="l" defTabSz="670639" rtl="0" eaLnBrk="1" latinLnBrk="0" hangingPunct="1">
        <a:defRPr sz="2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microsoft.com/office/2007/relationships/hdphoto" Target="../media/hdphoto1.wdp"/><Relationship Id="rId7" Type="http://schemas.openxmlformats.org/officeDocument/2006/relationships/diagramQuickStyle" Target="../diagrams/quickStyle1.xml"/><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diagramLayout" Target="../diagrams/layout1.xml"/><Relationship Id="rId11" Type="http://schemas.microsoft.com/office/2007/relationships/hdphoto" Target="../media/hdphoto2.wdp"/><Relationship Id="rId5" Type="http://schemas.openxmlformats.org/officeDocument/2006/relationships/diagramData" Target="../diagrams/data1.xml"/><Relationship Id="rId10" Type="http://schemas.openxmlformats.org/officeDocument/2006/relationships/image" Target="../media/image6.png"/><Relationship Id="rId4" Type="http://schemas.openxmlformats.org/officeDocument/2006/relationships/image" Target="../media/image4.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hyperlink" Target="http://apps.marn.gob.sv:8080/eseapublic/index.php"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apps.marn.gob.sv:8080/eseapublic/index.php?Id=07BC50638A8ACD39CB43F2B53CC2BD00"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hdphoto" Target="../media/hdphoto1.wdp"/><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hyperlink" Target="http://apps.marn.gob.sv:8080/eseapublic/index.php"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uadroTexto 6"/>
          <p:cNvSpPr txBox="1">
            <a:spLocks noChangeArrowheads="1"/>
          </p:cNvSpPr>
          <p:nvPr/>
        </p:nvSpPr>
        <p:spPr bwMode="auto">
          <a:xfrm>
            <a:off x="15590634" y="610120"/>
            <a:ext cx="184731" cy="498598"/>
          </a:xfrm>
          <a:prstGeom prst="rect">
            <a:avLst/>
          </a:prstGeom>
          <a:noFill/>
          <a:ln w="9525">
            <a:noFill/>
            <a:miter lim="800000"/>
            <a:headEnd/>
            <a:tailEnd/>
          </a:ln>
        </p:spPr>
        <p:txBody>
          <a:bodyPr wrap="none">
            <a:spAutoFit/>
          </a:bodyPr>
          <a:lstStyle/>
          <a:p>
            <a:endParaRPr lang="es-SV" sz="2640"/>
          </a:p>
        </p:txBody>
      </p:sp>
      <p:sp>
        <p:nvSpPr>
          <p:cNvPr id="10244" name="CuadroTexto 7"/>
          <p:cNvSpPr txBox="1">
            <a:spLocks noChangeArrowheads="1"/>
          </p:cNvSpPr>
          <p:nvPr/>
        </p:nvSpPr>
        <p:spPr bwMode="auto">
          <a:xfrm>
            <a:off x="8488112" y="7959500"/>
            <a:ext cx="570531" cy="498598"/>
          </a:xfrm>
          <a:prstGeom prst="rect">
            <a:avLst/>
          </a:prstGeom>
          <a:noFill/>
          <a:ln w="9525">
            <a:noFill/>
            <a:miter lim="800000"/>
            <a:headEnd/>
            <a:tailEnd/>
          </a:ln>
        </p:spPr>
        <p:txBody>
          <a:bodyPr>
            <a:spAutoFit/>
          </a:bodyPr>
          <a:lstStyle/>
          <a:p>
            <a:endParaRPr lang="es-SV" sz="2640"/>
          </a:p>
        </p:txBody>
      </p:sp>
      <p:sp>
        <p:nvSpPr>
          <p:cNvPr id="10247" name="10 Rectángulo"/>
          <p:cNvSpPr>
            <a:spLocks noChangeArrowheads="1"/>
          </p:cNvSpPr>
          <p:nvPr/>
        </p:nvSpPr>
        <p:spPr bwMode="auto">
          <a:xfrm>
            <a:off x="775768" y="8926855"/>
            <a:ext cx="10046015" cy="814710"/>
          </a:xfrm>
          <a:prstGeom prst="rect">
            <a:avLst/>
          </a:prstGeom>
          <a:noFill/>
          <a:ln w="9525">
            <a:noFill/>
            <a:miter lim="800000"/>
            <a:headEnd/>
            <a:tailEnd/>
          </a:ln>
        </p:spPr>
        <p:txBody>
          <a:bodyPr>
            <a:spAutoFit/>
          </a:bodyPr>
          <a:lstStyle/>
          <a:p>
            <a:r>
              <a:rPr lang="es-SV" altLang="es-SV" sz="2347" dirty="0">
                <a:solidFill>
                  <a:schemeClr val="bg1"/>
                </a:solidFill>
                <a:latin typeface="Century Gothic" panose="020B0502020202020204" pitchFamily="34" charset="0"/>
                <a:cs typeface="Times New Roman" pitchFamily="18" charset="0"/>
              </a:rPr>
              <a:t>Dirección General de Evaluación y Cumplimiento Ambiental</a:t>
            </a:r>
          </a:p>
          <a:p>
            <a:r>
              <a:rPr lang="es-SV" altLang="es-SV" sz="2347" dirty="0">
                <a:solidFill>
                  <a:schemeClr val="bg1"/>
                </a:solidFill>
                <a:latin typeface="Century Gothic" panose="020B0502020202020204" pitchFamily="34" charset="0"/>
                <a:cs typeface="Times New Roman" pitchFamily="18" charset="0"/>
              </a:rPr>
              <a:t>Gerencia de Evaluación Ambiental</a:t>
            </a:r>
          </a:p>
        </p:txBody>
      </p:sp>
      <p:sp>
        <p:nvSpPr>
          <p:cNvPr id="11" name="4 CuadroTexto"/>
          <p:cNvSpPr txBox="1">
            <a:spLocks noChangeArrowheads="1"/>
          </p:cNvSpPr>
          <p:nvPr/>
        </p:nvSpPr>
        <p:spPr bwMode="auto">
          <a:xfrm>
            <a:off x="9634654" y="9020790"/>
            <a:ext cx="3841595" cy="720775"/>
          </a:xfrm>
          <a:prstGeom prst="rect">
            <a:avLst/>
          </a:prstGeom>
          <a:noFill/>
          <a:ln w="9525">
            <a:noFill/>
            <a:miter lim="800000"/>
            <a:headEnd/>
            <a:tailEnd/>
          </a:ln>
        </p:spPr>
        <p:txBody>
          <a:bodyPr wrap="square" anchor="ctr">
            <a:spAutoFit/>
          </a:bodyPr>
          <a:lstStyle/>
          <a:p>
            <a:pPr algn="r">
              <a:lnSpc>
                <a:spcPct val="130000"/>
              </a:lnSpc>
              <a:defRPr/>
            </a:pPr>
            <a:r>
              <a:rPr lang="es-SV" altLang="es-SV" sz="3521" dirty="0">
                <a:solidFill>
                  <a:schemeClr val="accent1">
                    <a:lumMod val="60000"/>
                    <a:lumOff val="40000"/>
                  </a:schemeClr>
                </a:solidFill>
                <a:latin typeface="Century Gothic" panose="020B0502020202020204" pitchFamily="34" charset="0"/>
                <a:cs typeface="Times New Roman" pitchFamily="18" charset="0"/>
              </a:rPr>
              <a:t>11 Julio </a:t>
            </a:r>
          </a:p>
        </p:txBody>
      </p:sp>
      <p:sp>
        <p:nvSpPr>
          <p:cNvPr id="9" name="4 CuadroTexto"/>
          <p:cNvSpPr txBox="1">
            <a:spLocks noChangeArrowheads="1"/>
          </p:cNvSpPr>
          <p:nvPr/>
        </p:nvSpPr>
        <p:spPr bwMode="auto">
          <a:xfrm>
            <a:off x="13225346" y="8747641"/>
            <a:ext cx="2285039" cy="1241174"/>
          </a:xfrm>
          <a:prstGeom prst="rect">
            <a:avLst/>
          </a:prstGeom>
          <a:noFill/>
          <a:ln w="9525">
            <a:noFill/>
            <a:miter lim="800000"/>
            <a:headEnd/>
            <a:tailEnd/>
          </a:ln>
        </p:spPr>
        <p:txBody>
          <a:bodyPr wrap="square" anchor="ctr">
            <a:spAutoFit/>
          </a:bodyPr>
          <a:lstStyle/>
          <a:p>
            <a:pPr algn="r">
              <a:lnSpc>
                <a:spcPct val="130000"/>
              </a:lnSpc>
              <a:defRPr/>
            </a:pPr>
            <a:r>
              <a:rPr lang="es-SV" altLang="es-SV" sz="6454" b="1" dirty="0">
                <a:solidFill>
                  <a:schemeClr val="accent1">
                    <a:lumMod val="60000"/>
                    <a:lumOff val="40000"/>
                  </a:schemeClr>
                </a:solidFill>
                <a:latin typeface="Century Gothic" panose="020B0502020202020204" pitchFamily="34" charset="0"/>
                <a:cs typeface="Times New Roman" pitchFamily="18" charset="0"/>
              </a:rPr>
              <a:t>2017</a:t>
            </a:r>
          </a:p>
        </p:txBody>
      </p:sp>
      <p:sp>
        <p:nvSpPr>
          <p:cNvPr id="14" name="2 Rectángulo"/>
          <p:cNvSpPr/>
          <p:nvPr/>
        </p:nvSpPr>
        <p:spPr>
          <a:xfrm>
            <a:off x="-1" y="2254355"/>
            <a:ext cx="15520047" cy="2118861"/>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p>
        </p:txBody>
      </p:sp>
      <p:sp>
        <p:nvSpPr>
          <p:cNvPr id="17" name="1 Rectángulo"/>
          <p:cNvSpPr/>
          <p:nvPr/>
        </p:nvSpPr>
        <p:spPr>
          <a:xfrm>
            <a:off x="775768" y="2254355"/>
            <a:ext cx="4256617" cy="557205"/>
          </a:xfrm>
          <a:prstGeom prst="rect">
            <a:avLst/>
          </a:prstGeom>
        </p:spPr>
        <p:txBody>
          <a:bodyPr wrap="none" lIns="109856" tIns="54928" rIns="109856" bIns="54928">
            <a:spAutoFit/>
          </a:bodyPr>
          <a:lstStyle/>
          <a:p>
            <a:pPr defTabSz="1463172"/>
            <a:r>
              <a:rPr lang="es-ES" sz="2900" b="1" spc="600" dirty="0">
                <a:solidFill>
                  <a:srgbClr val="009DD9"/>
                </a:solidFill>
                <a:latin typeface="Century Gothic" panose="020B0502020202020204" pitchFamily="34" charset="0"/>
              </a:rPr>
              <a:t>PRIMER ESPACIO</a:t>
            </a:r>
            <a:endParaRPr lang="es-SV" sz="2900" spc="600" dirty="0">
              <a:solidFill>
                <a:prstClr val="black"/>
              </a:solidFill>
              <a:latin typeface="Calibri"/>
            </a:endParaRPr>
          </a:p>
        </p:txBody>
      </p:sp>
      <p:sp>
        <p:nvSpPr>
          <p:cNvPr id="19" name="Título 1"/>
          <p:cNvSpPr txBox="1">
            <a:spLocks/>
          </p:cNvSpPr>
          <p:nvPr/>
        </p:nvSpPr>
        <p:spPr>
          <a:xfrm>
            <a:off x="419968" y="2721574"/>
            <a:ext cx="14246875" cy="1488429"/>
          </a:xfrm>
          <a:prstGeom prst="rect">
            <a:avLst/>
          </a:prstGeom>
        </p:spPr>
        <p:txBody>
          <a:bodyPr vert="horz" lIns="146317" tIns="73158" rIns="146317" bIns="73158" anchor="b" anchorCtr="0">
            <a:noAutofit/>
          </a:bodyPr>
          <a:lstStyle>
            <a:lvl1pPr algn="l" rtl="0" eaLnBrk="1" latinLnBrk="0" hangingPunct="1">
              <a:spcBef>
                <a:spcPct val="0"/>
              </a:spcBef>
              <a:buNone/>
              <a:defRPr kumimoji="0" sz="4300" kern="1200">
                <a:solidFill>
                  <a:schemeClr val="tx2"/>
                </a:solidFill>
                <a:latin typeface="+mj-lt"/>
                <a:ea typeface="+mj-ea"/>
                <a:cs typeface="+mj-cs"/>
              </a:defRPr>
            </a:lvl1pPr>
          </a:lstStyle>
          <a:p>
            <a:pPr algn="ctr" defTabSz="1098560"/>
            <a:r>
              <a:rPr lang="es-SV" sz="4800" dirty="0">
                <a:solidFill>
                  <a:srgbClr val="035172"/>
                </a:solidFill>
                <a:latin typeface="Century Gothic" panose="020B0502020202020204" pitchFamily="34" charset="0"/>
              </a:rPr>
              <a:t>“Proceso de registro de entidades”</a:t>
            </a:r>
            <a:endParaRPr lang="es-ES" sz="4800" dirty="0">
              <a:solidFill>
                <a:srgbClr val="035172"/>
              </a:solidFill>
              <a:latin typeface="Century Gothic" panose="020B0502020202020204" pitchFamily="34" charset="0"/>
            </a:endParaRPr>
          </a:p>
        </p:txBody>
      </p:sp>
      <p:pic>
        <p:nvPicPr>
          <p:cNvPr id="20" name="Imagen 151"/>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87322" b="11890"/>
          <a:stretch/>
        </p:blipFill>
        <p:spPr bwMode="auto">
          <a:xfrm>
            <a:off x="-1" y="4300890"/>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256690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Representante Legal</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03</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610806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representante legal</a:t>
            </a:r>
          </a:p>
        </p:txBody>
      </p:sp>
      <p:sp>
        <p:nvSpPr>
          <p:cNvPr id="7" name="CuadroTexto 6">
            <a:extLst>
              <a:ext uri="{FF2B5EF4-FFF2-40B4-BE49-F238E27FC236}">
                <a16:creationId xmlns="" xmlns:a16="http://schemas.microsoft.com/office/drawing/2014/main" id="{24B5A621-61F2-46F0-9D53-FBEBA8912442}"/>
              </a:ext>
            </a:extLst>
          </p:cNvPr>
          <p:cNvSpPr txBox="1"/>
          <p:nvPr/>
        </p:nvSpPr>
        <p:spPr>
          <a:xfrm>
            <a:off x="798466" y="2118732"/>
            <a:ext cx="13765027" cy="3416320"/>
          </a:xfrm>
          <a:prstGeom prst="rect">
            <a:avLst/>
          </a:prstGeom>
          <a:noFill/>
        </p:spPr>
        <p:txBody>
          <a:bodyPr wrap="square" rtlCol="0">
            <a:spAutoFit/>
          </a:bodyPr>
          <a:lstStyle/>
          <a:p>
            <a:r>
              <a:rPr lang="es-SV" sz="2400" dirty="0"/>
              <a:t>Una vez que el los campos correspondientes a la entidad ha sido completados, para los casos que aplique,  iniciar el ingreso de información del representante legal, teniendo disponible en formato </a:t>
            </a:r>
            <a:r>
              <a:rPr lang="es-SV" sz="2400" dirty="0" err="1"/>
              <a:t>pdf</a:t>
            </a:r>
            <a:r>
              <a:rPr lang="es-SV" sz="2400" dirty="0"/>
              <a:t> o Word los documentos legales requeridos para el registro del representante legal de la entidad, tal como se muestra en el formularios a continuación:</a:t>
            </a:r>
          </a:p>
          <a:p>
            <a:endParaRPr lang="es-SV" sz="2400" dirty="0"/>
          </a:p>
          <a:p>
            <a:endParaRPr lang="es-SV" sz="2400" dirty="0"/>
          </a:p>
          <a:p>
            <a:endParaRPr lang="es-SV" sz="2400" dirty="0"/>
          </a:p>
          <a:p>
            <a:endParaRPr lang="es-SV" sz="2400" dirty="0"/>
          </a:p>
          <a:p>
            <a:endParaRPr lang="es-SV" sz="2400" dirty="0"/>
          </a:p>
        </p:txBody>
      </p:sp>
      <p:pic>
        <p:nvPicPr>
          <p:cNvPr id="2" name="Imagen 1">
            <a:extLst>
              <a:ext uri="{FF2B5EF4-FFF2-40B4-BE49-F238E27FC236}">
                <a16:creationId xmlns="" xmlns:a16="http://schemas.microsoft.com/office/drawing/2014/main" id="{53341AB9-DE1F-4320-BB0B-FBB09CFBDCBC}"/>
              </a:ext>
            </a:extLst>
          </p:cNvPr>
          <p:cNvPicPr>
            <a:picLocks noChangeAspect="1"/>
          </p:cNvPicPr>
          <p:nvPr/>
        </p:nvPicPr>
        <p:blipFill>
          <a:blip r:embed="rId5" cstate="print"/>
          <a:stretch>
            <a:fillRect/>
          </a:stretch>
        </p:blipFill>
        <p:spPr>
          <a:xfrm>
            <a:off x="4666316" y="3826892"/>
            <a:ext cx="6029325" cy="5648325"/>
          </a:xfrm>
          <a:prstGeom prst="rect">
            <a:avLst/>
          </a:prstGeom>
        </p:spPr>
      </p:pic>
    </p:spTree>
    <p:extLst>
      <p:ext uri="{BB962C8B-B14F-4D97-AF65-F5344CB8AC3E}">
        <p14:creationId xmlns="" xmlns:p14="http://schemas.microsoft.com/office/powerpoint/2010/main" val="2179932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representante legal</a:t>
            </a:r>
          </a:p>
        </p:txBody>
      </p:sp>
      <p:sp>
        <p:nvSpPr>
          <p:cNvPr id="7" name="CuadroTexto 6">
            <a:extLst>
              <a:ext uri="{FF2B5EF4-FFF2-40B4-BE49-F238E27FC236}">
                <a16:creationId xmlns="" xmlns:a16="http://schemas.microsoft.com/office/drawing/2014/main" id="{24B5A621-61F2-46F0-9D53-FBEBA8912442}"/>
              </a:ext>
            </a:extLst>
          </p:cNvPr>
          <p:cNvSpPr txBox="1"/>
          <p:nvPr/>
        </p:nvSpPr>
        <p:spPr>
          <a:xfrm>
            <a:off x="798466" y="2118732"/>
            <a:ext cx="13765027" cy="3785652"/>
          </a:xfrm>
          <a:prstGeom prst="rect">
            <a:avLst/>
          </a:prstGeom>
          <a:noFill/>
        </p:spPr>
        <p:txBody>
          <a:bodyPr wrap="square" rtlCol="0">
            <a:spAutoFit/>
          </a:bodyPr>
          <a:lstStyle/>
          <a:p>
            <a:r>
              <a:rPr lang="es-SV" sz="2400" dirty="0"/>
              <a:t>Luego de completada la información del representante legal, en caso de aplicar deberá iniciar con el registro del apoderado, en caso que no aplique, dejar esa </a:t>
            </a:r>
            <a:r>
              <a:rPr lang="es-SV" sz="2400" dirty="0" err="1"/>
              <a:t>infromacion</a:t>
            </a:r>
            <a:r>
              <a:rPr lang="es-SV" sz="2400" dirty="0"/>
              <a:t> en blanco y seleccionar en el campo :”Relación con la entidad “ la opción de “Titular” tal como se muestra en las figuras a </a:t>
            </a:r>
            <a:r>
              <a:rPr lang="es-SV" sz="2400" dirty="0" err="1"/>
              <a:t>continuacion</a:t>
            </a:r>
            <a:r>
              <a:rPr lang="es-SV" sz="2400" dirty="0"/>
              <a:t>:</a:t>
            </a:r>
          </a:p>
          <a:p>
            <a:endParaRPr lang="es-SV" sz="2400" dirty="0"/>
          </a:p>
          <a:p>
            <a:endParaRPr lang="es-SV" sz="2400" dirty="0"/>
          </a:p>
          <a:p>
            <a:endParaRPr lang="es-SV" sz="2400" dirty="0"/>
          </a:p>
          <a:p>
            <a:endParaRPr lang="es-SV" sz="2400" dirty="0"/>
          </a:p>
          <a:p>
            <a:endParaRPr lang="es-SV" sz="2400" dirty="0"/>
          </a:p>
          <a:p>
            <a:endParaRPr lang="es-SV" sz="2400" dirty="0"/>
          </a:p>
        </p:txBody>
      </p:sp>
      <p:pic>
        <p:nvPicPr>
          <p:cNvPr id="8" name="Imagen 7">
            <a:extLst>
              <a:ext uri="{FF2B5EF4-FFF2-40B4-BE49-F238E27FC236}">
                <a16:creationId xmlns="" xmlns:a16="http://schemas.microsoft.com/office/drawing/2014/main" id="{32AD4A40-A470-488F-BA7E-87B95407A8D7}"/>
              </a:ext>
            </a:extLst>
          </p:cNvPr>
          <p:cNvPicPr>
            <a:picLocks noChangeAspect="1"/>
          </p:cNvPicPr>
          <p:nvPr/>
        </p:nvPicPr>
        <p:blipFill>
          <a:blip r:embed="rId5" cstate="print"/>
          <a:stretch>
            <a:fillRect/>
          </a:stretch>
        </p:blipFill>
        <p:spPr>
          <a:xfrm>
            <a:off x="3443380" y="3484942"/>
            <a:ext cx="4237599" cy="4368304"/>
          </a:xfrm>
          <a:prstGeom prst="rect">
            <a:avLst/>
          </a:prstGeom>
        </p:spPr>
      </p:pic>
      <p:pic>
        <p:nvPicPr>
          <p:cNvPr id="10" name="Imagen 9">
            <a:extLst>
              <a:ext uri="{FF2B5EF4-FFF2-40B4-BE49-F238E27FC236}">
                <a16:creationId xmlns="" xmlns:a16="http://schemas.microsoft.com/office/drawing/2014/main" id="{024C4841-D6C3-4FA0-B80D-80E82DD18DBC}"/>
              </a:ext>
            </a:extLst>
          </p:cNvPr>
          <p:cNvPicPr>
            <a:picLocks noChangeAspect="1"/>
          </p:cNvPicPr>
          <p:nvPr/>
        </p:nvPicPr>
        <p:blipFill>
          <a:blip r:embed="rId6" cstate="print"/>
          <a:stretch>
            <a:fillRect/>
          </a:stretch>
        </p:blipFill>
        <p:spPr>
          <a:xfrm>
            <a:off x="8341949" y="7677150"/>
            <a:ext cx="5991225" cy="1333500"/>
          </a:xfrm>
          <a:prstGeom prst="rect">
            <a:avLst/>
          </a:prstGeom>
        </p:spPr>
      </p:pic>
    </p:spTree>
    <p:extLst>
      <p:ext uri="{BB962C8B-B14F-4D97-AF65-F5344CB8AC3E}">
        <p14:creationId xmlns="" xmlns:p14="http://schemas.microsoft.com/office/powerpoint/2010/main" val="4222649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Usuario Asociado</a:t>
            </a:r>
          </a:p>
        </p:txBody>
      </p:sp>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8926696" y="305832"/>
            <a:ext cx="6888489" cy="4402155"/>
          </a:xfrm>
          <a:prstGeom prst="rect">
            <a:avLst/>
          </a:prstGeom>
        </p:spPr>
      </p:pic>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04</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2660268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1157223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usuario Asociado</a:t>
            </a:r>
          </a:p>
        </p:txBody>
      </p:sp>
      <p:sp>
        <p:nvSpPr>
          <p:cNvPr id="2" name="Rectángulo 1">
            <a:extLst>
              <a:ext uri="{FF2B5EF4-FFF2-40B4-BE49-F238E27FC236}">
                <a16:creationId xmlns="" xmlns:a16="http://schemas.microsoft.com/office/drawing/2014/main" id="{44695053-D46B-4EF4-AA39-F3D6D242224E}"/>
              </a:ext>
            </a:extLst>
          </p:cNvPr>
          <p:cNvSpPr/>
          <p:nvPr/>
        </p:nvSpPr>
        <p:spPr>
          <a:xfrm>
            <a:off x="627281" y="1640343"/>
            <a:ext cx="14318165" cy="3139321"/>
          </a:xfrm>
          <a:prstGeom prst="rect">
            <a:avLst/>
          </a:prstGeom>
        </p:spPr>
        <p:txBody>
          <a:bodyPr wrap="square">
            <a:spAutoFit/>
          </a:bodyPr>
          <a:lstStyle/>
          <a:p>
            <a:r>
              <a:rPr lang="es-SV" dirty="0"/>
              <a:t>El usuario asociado, será la persona encargada de ingresar y dar seguimiento a los formularios que inicien la gestión de viabilidad ambiental, por ejemplo para las entidades gubernamentales , los usuarios asociados serán asignados a los técnicos de las unidades ambientales responsables de la gestión de permiso, de igual forma en la empresa privada estos usuarios asociados estarán asignados a los administradores de proyecto o prestadores de servicio contratados. Es responsabilidad del usuario principal la creación de los usuarios asociados.</a:t>
            </a:r>
          </a:p>
          <a:p>
            <a:r>
              <a:rPr lang="es-SV" dirty="0"/>
              <a:t>Para el registro de los usuarios asociados deberá seguir la secuencia de pasos :</a:t>
            </a:r>
          </a:p>
          <a:p>
            <a:pPr marL="342900" indent="-342900">
              <a:buFont typeface="+mj-lt"/>
              <a:buAutoNum type="arabicPeriod"/>
            </a:pPr>
            <a:r>
              <a:rPr lang="es-SV" dirty="0"/>
              <a:t>seleccionar del menú principal la opción de “Mi cuenta” </a:t>
            </a:r>
          </a:p>
          <a:p>
            <a:pPr marL="342900" indent="-342900">
              <a:buFont typeface="+mj-lt"/>
              <a:buAutoNum type="arabicPeriod"/>
            </a:pPr>
            <a:r>
              <a:rPr lang="es-SV" dirty="0"/>
              <a:t>Dar </a:t>
            </a:r>
            <a:r>
              <a:rPr lang="es-SV" dirty="0" err="1"/>
              <a:t>click</a:t>
            </a:r>
            <a:r>
              <a:rPr lang="es-SV" dirty="0"/>
              <a:t> sobre la opción “Crear usuario asociado”  </a:t>
            </a:r>
          </a:p>
          <a:p>
            <a:endParaRPr lang="es-SV" dirty="0"/>
          </a:p>
          <a:p>
            <a:endParaRPr lang="es-SV" dirty="0"/>
          </a:p>
          <a:p>
            <a:pPr marL="342900" indent="-342900">
              <a:buFont typeface="+mj-lt"/>
              <a:buAutoNum type="arabicPeriod" startAt="3"/>
            </a:pPr>
            <a:r>
              <a:rPr lang="es-SV" dirty="0"/>
              <a:t>completar la información del formulario  que se presenta a continuación y presionar registrar:</a:t>
            </a:r>
          </a:p>
        </p:txBody>
      </p:sp>
      <p:pic>
        <p:nvPicPr>
          <p:cNvPr id="3" name="Imagen 2">
            <a:extLst>
              <a:ext uri="{FF2B5EF4-FFF2-40B4-BE49-F238E27FC236}">
                <a16:creationId xmlns="" xmlns:a16="http://schemas.microsoft.com/office/drawing/2014/main" id="{701B5E20-6123-4CB3-99F7-07739B8104AE}"/>
              </a:ext>
            </a:extLst>
          </p:cNvPr>
          <p:cNvPicPr>
            <a:picLocks noChangeAspect="1"/>
          </p:cNvPicPr>
          <p:nvPr/>
        </p:nvPicPr>
        <p:blipFill>
          <a:blip r:embed="rId5" cstate="print"/>
          <a:stretch>
            <a:fillRect/>
          </a:stretch>
        </p:blipFill>
        <p:spPr>
          <a:xfrm>
            <a:off x="11609501" y="3102047"/>
            <a:ext cx="1943100" cy="247650"/>
          </a:xfrm>
          <a:prstGeom prst="rect">
            <a:avLst/>
          </a:prstGeom>
        </p:spPr>
      </p:pic>
      <p:pic>
        <p:nvPicPr>
          <p:cNvPr id="4" name="Imagen 3">
            <a:extLst>
              <a:ext uri="{FF2B5EF4-FFF2-40B4-BE49-F238E27FC236}">
                <a16:creationId xmlns="" xmlns:a16="http://schemas.microsoft.com/office/drawing/2014/main" id="{AF843DED-4B96-4990-84DE-B1FFC7F7B9FB}"/>
              </a:ext>
            </a:extLst>
          </p:cNvPr>
          <p:cNvPicPr>
            <a:picLocks noChangeAspect="1"/>
          </p:cNvPicPr>
          <p:nvPr/>
        </p:nvPicPr>
        <p:blipFill>
          <a:blip r:embed="rId6" cstate="print"/>
          <a:stretch>
            <a:fillRect/>
          </a:stretch>
        </p:blipFill>
        <p:spPr>
          <a:xfrm>
            <a:off x="6866407" y="3349697"/>
            <a:ext cx="2447925" cy="714375"/>
          </a:xfrm>
          <a:prstGeom prst="rect">
            <a:avLst/>
          </a:prstGeom>
        </p:spPr>
      </p:pic>
      <p:pic>
        <p:nvPicPr>
          <p:cNvPr id="5" name="Imagen 4">
            <a:extLst>
              <a:ext uri="{FF2B5EF4-FFF2-40B4-BE49-F238E27FC236}">
                <a16:creationId xmlns="" xmlns:a16="http://schemas.microsoft.com/office/drawing/2014/main" id="{CB880250-5296-40BB-9D63-79D156EFD912}"/>
              </a:ext>
            </a:extLst>
          </p:cNvPr>
          <p:cNvPicPr>
            <a:picLocks noChangeAspect="1"/>
          </p:cNvPicPr>
          <p:nvPr/>
        </p:nvPicPr>
        <p:blipFill>
          <a:blip r:embed="rId7" cstate="print"/>
          <a:stretch>
            <a:fillRect/>
          </a:stretch>
        </p:blipFill>
        <p:spPr>
          <a:xfrm>
            <a:off x="3744816" y="4865729"/>
            <a:ext cx="4800600" cy="4657725"/>
          </a:xfrm>
          <a:prstGeom prst="rect">
            <a:avLst/>
          </a:prstGeom>
        </p:spPr>
      </p:pic>
    </p:spTree>
    <p:extLst>
      <p:ext uri="{BB962C8B-B14F-4D97-AF65-F5344CB8AC3E}">
        <p14:creationId xmlns="" xmlns:p14="http://schemas.microsoft.com/office/powerpoint/2010/main" val="2950842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8926696" y="305832"/>
            <a:ext cx="6888489" cy="4402155"/>
          </a:xfrm>
          <a:prstGeom prst="rect">
            <a:avLst/>
          </a:prstGeom>
        </p:spPr>
      </p:pic>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05</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
        <p:nvSpPr>
          <p:cNvPr id="4" name="2 Rectángulo"/>
          <p:cNvSpPr/>
          <p:nvPr/>
        </p:nvSpPr>
        <p:spPr>
          <a:xfrm>
            <a:off x="0" y="2762250"/>
            <a:ext cx="15520046" cy="2121984"/>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Verificación de la entidad en Formulario </a:t>
            </a:r>
          </a:p>
        </p:txBody>
      </p:sp>
    </p:spTree>
    <p:extLst>
      <p:ext uri="{BB962C8B-B14F-4D97-AF65-F5344CB8AC3E}">
        <p14:creationId xmlns="" xmlns:p14="http://schemas.microsoft.com/office/powerpoint/2010/main" val="2346508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09" y="686965"/>
            <a:ext cx="14471552"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Verificación de la entidad en el formulario</a:t>
            </a:r>
          </a:p>
        </p:txBody>
      </p:sp>
      <p:sp>
        <p:nvSpPr>
          <p:cNvPr id="2" name="CuadroTexto 1">
            <a:extLst>
              <a:ext uri="{FF2B5EF4-FFF2-40B4-BE49-F238E27FC236}">
                <a16:creationId xmlns="" xmlns:a16="http://schemas.microsoft.com/office/drawing/2014/main" id="{316F607B-BC67-4EED-AFB4-0C013E295620}"/>
              </a:ext>
            </a:extLst>
          </p:cNvPr>
          <p:cNvSpPr txBox="1"/>
          <p:nvPr/>
        </p:nvSpPr>
        <p:spPr>
          <a:xfrm>
            <a:off x="1137424" y="2163336"/>
            <a:ext cx="13269952" cy="3970318"/>
          </a:xfrm>
          <a:prstGeom prst="rect">
            <a:avLst/>
          </a:prstGeom>
          <a:noFill/>
        </p:spPr>
        <p:txBody>
          <a:bodyPr wrap="square" rtlCol="0">
            <a:spAutoFit/>
          </a:bodyPr>
          <a:lstStyle/>
          <a:p>
            <a:r>
              <a:rPr lang="es-SV" dirty="0"/>
              <a:t>Al completar el proceso de ingreso de Entidad, representante legal y usuarios asociados, el requerimiento será recibido por los abogados correspondientes quien tendrá un periodo de 24 horas hábiles para dar la autorización de la creación de la entidad, en el momento que se autorice el usuario principal recibirá la notificación de que la entidad ya esta autorizada y se procede a realizar el ingreso de los formularios, siguiendo las opciones que se detallan a continuación:</a:t>
            </a:r>
          </a:p>
          <a:p>
            <a:endParaRPr lang="es-SV" dirty="0"/>
          </a:p>
          <a:p>
            <a:pPr marL="342900" indent="-342900">
              <a:buAutoNum type="arabicPeriod"/>
            </a:pPr>
            <a:r>
              <a:rPr lang="es-SV" dirty="0"/>
              <a:t>Ingresar al sistema</a:t>
            </a:r>
          </a:p>
          <a:p>
            <a:pPr marL="342900" indent="-342900">
              <a:buAutoNum type="arabicPeriod"/>
            </a:pPr>
            <a:r>
              <a:rPr lang="es-SV" dirty="0"/>
              <a:t>Seleccionar mis proyectos. </a:t>
            </a:r>
          </a:p>
          <a:p>
            <a:pPr marL="342900" indent="-342900">
              <a:buAutoNum type="arabicPeriod"/>
            </a:pPr>
            <a:endParaRPr lang="es-SV" dirty="0"/>
          </a:p>
          <a:p>
            <a:pPr marL="342900" indent="-342900">
              <a:buAutoNum type="arabicPeriod"/>
            </a:pPr>
            <a:r>
              <a:rPr lang="es-SV" dirty="0"/>
              <a:t>Dar </a:t>
            </a:r>
            <a:r>
              <a:rPr lang="es-SV" dirty="0" err="1"/>
              <a:t>click</a:t>
            </a:r>
            <a:r>
              <a:rPr lang="es-SV" dirty="0"/>
              <a:t> en crear proyecto. </a:t>
            </a:r>
          </a:p>
          <a:p>
            <a:pPr marL="342900" indent="-342900">
              <a:buAutoNum type="arabicPeriod"/>
            </a:pPr>
            <a:endParaRPr lang="es-SV" dirty="0"/>
          </a:p>
          <a:p>
            <a:pPr marL="342900" indent="-342900">
              <a:buAutoNum type="arabicPeriod"/>
            </a:pPr>
            <a:endParaRPr lang="es-SV" dirty="0"/>
          </a:p>
          <a:p>
            <a:pPr marL="342900" indent="-342900">
              <a:buAutoNum type="arabicPeriod"/>
            </a:pPr>
            <a:endParaRPr lang="es-SV" dirty="0"/>
          </a:p>
          <a:p>
            <a:pPr marL="342900" indent="-342900">
              <a:buAutoNum type="arabicPeriod"/>
            </a:pPr>
            <a:r>
              <a:rPr lang="es-SV" dirty="0"/>
              <a:t>Seleccionar la entidad correspondiente.</a:t>
            </a:r>
          </a:p>
          <a:p>
            <a:endParaRPr lang="es-SV" dirty="0"/>
          </a:p>
        </p:txBody>
      </p:sp>
      <p:pic>
        <p:nvPicPr>
          <p:cNvPr id="3" name="Imagen 2">
            <a:extLst>
              <a:ext uri="{FF2B5EF4-FFF2-40B4-BE49-F238E27FC236}">
                <a16:creationId xmlns="" xmlns:a16="http://schemas.microsoft.com/office/drawing/2014/main" id="{D6204E72-8384-4652-9B73-E46FC216978C}"/>
              </a:ext>
            </a:extLst>
          </p:cNvPr>
          <p:cNvPicPr>
            <a:picLocks noChangeAspect="1"/>
          </p:cNvPicPr>
          <p:nvPr/>
        </p:nvPicPr>
        <p:blipFill>
          <a:blip r:embed="rId5" cstate="print"/>
          <a:stretch>
            <a:fillRect/>
          </a:stretch>
        </p:blipFill>
        <p:spPr>
          <a:xfrm>
            <a:off x="4911744" y="3901049"/>
            <a:ext cx="1619250" cy="295275"/>
          </a:xfrm>
          <a:prstGeom prst="rect">
            <a:avLst/>
          </a:prstGeom>
        </p:spPr>
      </p:pic>
      <p:pic>
        <p:nvPicPr>
          <p:cNvPr id="4" name="Imagen 3">
            <a:extLst>
              <a:ext uri="{FF2B5EF4-FFF2-40B4-BE49-F238E27FC236}">
                <a16:creationId xmlns="" xmlns:a16="http://schemas.microsoft.com/office/drawing/2014/main" id="{A52E4A86-2296-466F-A334-980F0E9F8FCB}"/>
              </a:ext>
            </a:extLst>
          </p:cNvPr>
          <p:cNvPicPr>
            <a:picLocks noChangeAspect="1"/>
          </p:cNvPicPr>
          <p:nvPr/>
        </p:nvPicPr>
        <p:blipFill>
          <a:blip r:embed="rId6" cstate="print"/>
          <a:stretch>
            <a:fillRect/>
          </a:stretch>
        </p:blipFill>
        <p:spPr>
          <a:xfrm>
            <a:off x="4980066" y="4395545"/>
            <a:ext cx="2571750" cy="828675"/>
          </a:xfrm>
          <a:prstGeom prst="rect">
            <a:avLst/>
          </a:prstGeom>
        </p:spPr>
      </p:pic>
      <p:pic>
        <p:nvPicPr>
          <p:cNvPr id="5" name="Imagen 4">
            <a:extLst>
              <a:ext uri="{FF2B5EF4-FFF2-40B4-BE49-F238E27FC236}">
                <a16:creationId xmlns="" xmlns:a16="http://schemas.microsoft.com/office/drawing/2014/main" id="{7AA9DB65-22B5-42F5-B89B-0905DD1E061B}"/>
              </a:ext>
            </a:extLst>
          </p:cNvPr>
          <p:cNvPicPr>
            <a:picLocks noChangeAspect="1"/>
          </p:cNvPicPr>
          <p:nvPr/>
        </p:nvPicPr>
        <p:blipFill rotWithShape="1">
          <a:blip r:embed="rId7" cstate="print"/>
          <a:srcRect l="34653" t="46788" r="20609" b="16830"/>
          <a:stretch/>
        </p:blipFill>
        <p:spPr>
          <a:xfrm>
            <a:off x="5352585" y="5816705"/>
            <a:ext cx="5820936" cy="2661405"/>
          </a:xfrm>
          <a:prstGeom prst="rect">
            <a:avLst/>
          </a:prstGeom>
        </p:spPr>
      </p:pic>
    </p:spTree>
    <p:extLst>
      <p:ext uri="{BB962C8B-B14F-4D97-AF65-F5344CB8AC3E}">
        <p14:creationId xmlns="" xmlns:p14="http://schemas.microsoft.com/office/powerpoint/2010/main" val="1472551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uadroTexto 5"/>
          <p:cNvSpPr txBox="1">
            <a:spLocks noChangeArrowheads="1"/>
          </p:cNvSpPr>
          <p:nvPr/>
        </p:nvSpPr>
        <p:spPr bwMode="auto">
          <a:xfrm flipH="1">
            <a:off x="7298139" y="2086516"/>
            <a:ext cx="67533"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79" name="CuadroTexto 6"/>
          <p:cNvSpPr txBox="1">
            <a:spLocks noChangeArrowheads="1"/>
          </p:cNvSpPr>
          <p:nvPr/>
        </p:nvSpPr>
        <p:spPr bwMode="auto">
          <a:xfrm>
            <a:off x="15590634" y="610120"/>
            <a:ext cx="184731"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80" name="CuadroTexto 7"/>
          <p:cNvSpPr txBox="1">
            <a:spLocks noChangeArrowheads="1"/>
          </p:cNvSpPr>
          <p:nvPr/>
        </p:nvSpPr>
        <p:spPr bwMode="auto">
          <a:xfrm>
            <a:off x="8488107" y="7959500"/>
            <a:ext cx="570531" cy="498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SV" altLang="es-SV" sz="2640"/>
          </a:p>
        </p:txBody>
      </p:sp>
      <p:sp>
        <p:nvSpPr>
          <p:cNvPr id="24581" name="CuadroTexto 1"/>
          <p:cNvSpPr txBox="1">
            <a:spLocks noChangeArrowheads="1"/>
          </p:cNvSpPr>
          <p:nvPr/>
        </p:nvSpPr>
        <p:spPr bwMode="auto">
          <a:xfrm>
            <a:off x="-2463766" y="4571241"/>
            <a:ext cx="184731" cy="904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es-SV" sz="2640"/>
          </a:p>
          <a:p>
            <a:pPr eaLnBrk="1" hangingPunct="1"/>
            <a:endParaRPr lang="es-ES" altLang="es-SV" sz="2640"/>
          </a:p>
        </p:txBody>
      </p:sp>
      <p:sp>
        <p:nvSpPr>
          <p:cNvPr id="9" name="1 CuadroTexto"/>
          <p:cNvSpPr txBox="1">
            <a:spLocks noChangeArrowheads="1"/>
          </p:cNvSpPr>
          <p:nvPr/>
        </p:nvSpPr>
        <p:spPr bwMode="auto">
          <a:xfrm>
            <a:off x="4168366" y="3595515"/>
            <a:ext cx="9731641" cy="3590857"/>
          </a:xfrm>
          <a:prstGeom prst="rect">
            <a:avLst/>
          </a:prstGeom>
          <a:noFill/>
          <a:ln w="9525">
            <a:noFill/>
            <a:miter lim="800000"/>
            <a:headEnd/>
            <a:tailEnd/>
          </a:ln>
        </p:spPr>
        <p:txBody>
          <a:bodyPr wrap="none" anchor="ctr"/>
          <a:lstStyle/>
          <a:p>
            <a:pPr algn="ctr" defTabSz="1098560">
              <a:lnSpc>
                <a:spcPct val="120000"/>
              </a:lnSpc>
              <a:defRPr/>
            </a:pPr>
            <a:r>
              <a:rPr lang="es-SV" sz="4400" dirty="0">
                <a:solidFill>
                  <a:schemeClr val="accent1"/>
                </a:solidFill>
                <a:latin typeface="Century Gothic" panose="020B0502020202020204" pitchFamily="34" charset="0"/>
              </a:rPr>
              <a:t>Dirección General de Evaluación y </a:t>
            </a:r>
          </a:p>
          <a:p>
            <a:pPr algn="ctr" defTabSz="1098560">
              <a:lnSpc>
                <a:spcPct val="120000"/>
              </a:lnSpc>
              <a:defRPr/>
            </a:pPr>
            <a:r>
              <a:rPr lang="es-SV" sz="4400" dirty="0">
                <a:solidFill>
                  <a:schemeClr val="accent1"/>
                </a:solidFill>
                <a:latin typeface="Century Gothic" panose="020B0502020202020204" pitchFamily="34" charset="0"/>
              </a:rPr>
              <a:t>Cumplimiento Ambiental </a:t>
            </a:r>
          </a:p>
          <a:p>
            <a:pPr algn="ctr">
              <a:lnSpc>
                <a:spcPct val="110000"/>
              </a:lnSpc>
              <a:buClr>
                <a:schemeClr val="hlink"/>
              </a:buClr>
              <a:buSzPct val="60000"/>
              <a:defRPr/>
            </a:pPr>
            <a:endParaRPr lang="es-ES" sz="2054" dirty="0">
              <a:cs typeface="Times New Roman" pitchFamily="18" charset="0"/>
            </a:endParaRPr>
          </a:p>
          <a:p>
            <a:pPr algn="ctr">
              <a:lnSpc>
                <a:spcPct val="110000"/>
              </a:lnSpc>
              <a:buClr>
                <a:schemeClr val="hlink"/>
              </a:buClr>
              <a:buSzPct val="60000"/>
              <a:defRPr/>
            </a:pPr>
            <a:r>
              <a:rPr lang="es-ES" sz="2054" dirty="0">
                <a:cs typeface="Times New Roman" pitchFamily="18" charset="0"/>
              </a:rPr>
              <a:t>Calle Conchagua Oriente Edificio 1-2-3-4, </a:t>
            </a:r>
          </a:p>
          <a:p>
            <a:pPr algn="ctr">
              <a:lnSpc>
                <a:spcPct val="110000"/>
              </a:lnSpc>
              <a:buClr>
                <a:schemeClr val="hlink"/>
              </a:buClr>
              <a:buSzPct val="60000"/>
              <a:defRPr/>
            </a:pPr>
            <a:r>
              <a:rPr lang="es-ES" sz="2054" dirty="0">
                <a:cs typeface="Times New Roman" pitchFamily="18" charset="0"/>
              </a:rPr>
              <a:t>Condominio Norte Embajada Americana,  Tercer Nivel, </a:t>
            </a:r>
          </a:p>
          <a:p>
            <a:pPr algn="ctr">
              <a:lnSpc>
                <a:spcPct val="110000"/>
              </a:lnSpc>
              <a:buClr>
                <a:schemeClr val="hlink"/>
              </a:buClr>
              <a:buSzPct val="60000"/>
              <a:defRPr/>
            </a:pPr>
            <a:r>
              <a:rPr lang="es-ES" sz="2054" dirty="0">
                <a:cs typeface="Times New Roman" pitchFamily="18" charset="0"/>
              </a:rPr>
              <a:t>Urbanización Santa Elena, Antiguo Cuscatlán, La Libertad.</a:t>
            </a:r>
          </a:p>
          <a:p>
            <a:pPr algn="ctr">
              <a:lnSpc>
                <a:spcPct val="110000"/>
              </a:lnSpc>
              <a:buClr>
                <a:schemeClr val="hlink"/>
              </a:buClr>
              <a:buSzPct val="60000"/>
              <a:defRPr/>
            </a:pPr>
            <a:r>
              <a:rPr lang="es-ES" sz="2054" dirty="0">
                <a:cs typeface="Times New Roman" pitchFamily="18" charset="0"/>
              </a:rPr>
              <a:t>Teléfonos: 2132-9370, 2132-9342</a:t>
            </a:r>
          </a:p>
          <a:p>
            <a:pPr marL="503000" indent="-503000" algn="ctr">
              <a:lnSpc>
                <a:spcPct val="110000"/>
              </a:lnSpc>
              <a:buClr>
                <a:schemeClr val="hlink"/>
              </a:buClr>
              <a:buSzPct val="60000"/>
              <a:defRPr/>
            </a:pPr>
            <a:r>
              <a:rPr lang="es-ES" sz="2054" dirty="0">
                <a:cs typeface="Times New Roman" pitchFamily="18" charset="0"/>
              </a:rPr>
              <a:t>Sitio web: www.marn.gob.sv</a:t>
            </a:r>
            <a:endParaRPr lang="es-SV" sz="3521" dirty="0">
              <a:cs typeface="Times New Roman" pitchFamily="18" charset="0"/>
            </a:endParaRPr>
          </a:p>
        </p:txBody>
      </p:sp>
      <p:sp>
        <p:nvSpPr>
          <p:cNvPr id="10" name="Rectangle 19"/>
          <p:cNvSpPr>
            <a:spLocks noChangeArrowheads="1"/>
          </p:cNvSpPr>
          <p:nvPr/>
        </p:nvSpPr>
        <p:spPr bwMode="auto">
          <a:xfrm>
            <a:off x="9146363" y="8832616"/>
            <a:ext cx="4753278" cy="812658"/>
          </a:xfrm>
          <a:prstGeom prst="rect">
            <a:avLst/>
          </a:prstGeom>
          <a:noFill/>
          <a:ln w="9525">
            <a:noFill/>
            <a:miter lim="800000"/>
            <a:headEnd/>
            <a:tailEnd/>
          </a:ln>
        </p:spPr>
        <p:txBody>
          <a:bodyPr lIns="0" tIns="0" rIns="0" bIns="0">
            <a:spAutoFit/>
          </a:bodyPr>
          <a:lstStyle/>
          <a:p>
            <a:pPr algn="ctr">
              <a:spcAft>
                <a:spcPts val="1467"/>
              </a:spcAft>
              <a:defRPr/>
            </a:pPr>
            <a:r>
              <a:rPr lang="es-SV" sz="5281" spc="88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j-lt"/>
                <a:cs typeface="Times New Roman" pitchFamily="18" charset="0"/>
              </a:rPr>
              <a:t>Gracias</a:t>
            </a:r>
            <a:r>
              <a:rPr lang="es-SV" sz="5281" spc="880" dirty="0">
                <a:solidFill>
                  <a:schemeClr val="bg1"/>
                </a:solidFill>
                <a:effectLst>
                  <a:outerShdw blurRad="38100" dist="38100" dir="2700000" algn="tl">
                    <a:srgbClr val="000000">
                      <a:alpha val="43137"/>
                    </a:srgbClr>
                  </a:outerShdw>
                </a:effectLst>
                <a:latin typeface="+mj-lt"/>
                <a:cs typeface="Times New Roman" pitchFamily="18" charset="0"/>
              </a:rPr>
              <a:t> </a:t>
            </a:r>
          </a:p>
        </p:txBody>
      </p:sp>
      <p:cxnSp>
        <p:nvCxnSpPr>
          <p:cNvPr id="11" name="28 Conector recto"/>
          <p:cNvCxnSpPr>
            <a:cxnSpLocks noChangeShapeType="1"/>
          </p:cNvCxnSpPr>
          <p:nvPr/>
        </p:nvCxnSpPr>
        <p:spPr bwMode="auto">
          <a:xfrm rot="10800000" flipV="1">
            <a:off x="6138447" y="9491785"/>
            <a:ext cx="3534968" cy="20959"/>
          </a:xfrm>
          <a:prstGeom prst="line">
            <a:avLst/>
          </a:prstGeom>
          <a:noFill/>
          <a:ln w="50800">
            <a:solidFill>
              <a:schemeClr val="bg1"/>
            </a:solidFill>
            <a:prstDash val="sysDot"/>
            <a:round/>
            <a:headEnd/>
            <a:tailEnd/>
          </a:ln>
          <a:extLst>
            <a:ext uri="{909E8E84-426E-40DD-AFC4-6F175D3DCCD1}">
              <a14:hiddenFill xmlns="" xmlns:a14="http://schemas.microsoft.com/office/drawing/2010/main">
                <a:noFill/>
              </a14:hiddenFill>
            </a:ext>
          </a:extLst>
        </p:spPr>
      </p:cxnSp>
      <p:grpSp>
        <p:nvGrpSpPr>
          <p:cNvPr id="24585" name="Group 1031"/>
          <p:cNvGrpSpPr>
            <a:grpSpLocks/>
          </p:cNvGrpSpPr>
          <p:nvPr/>
        </p:nvGrpSpPr>
        <p:grpSpPr bwMode="auto">
          <a:xfrm>
            <a:off x="1713914" y="2501026"/>
            <a:ext cx="2116790" cy="6692686"/>
            <a:chOff x="96" y="672"/>
            <a:chExt cx="1056" cy="3225"/>
          </a:xfrm>
        </p:grpSpPr>
        <p:pic>
          <p:nvPicPr>
            <p:cNvPr id="24586" name="Picture 1032" descr="F:\IMAGENES\Dibuj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6" y="1707"/>
              <a:ext cx="816" cy="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7" name="Picture 1033" descr="F:\IMAGENES\Dibujo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4" y="3339"/>
              <a:ext cx="816" cy="5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8" name="Picture 1034" descr="F:\IMAGENES\Dibujo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9" y="2781"/>
              <a:ext cx="816" cy="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9" name="Picture 1035" descr="F:\IMAGENES\Dibujo4.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33" y="2244"/>
              <a:ext cx="816" cy="5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90" name="Picture 1036" descr="F:\IMAGENES\Dibujo5.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36" y="1200"/>
              <a:ext cx="816" cy="5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91" name="Picture 1037" descr="F:\IMAGENES\Dibujo6.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96" y="672"/>
              <a:ext cx="816" cy="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6" name="Imagen 15"/>
          <p:cNvPicPr>
            <a:picLocks noChangeAspect="1"/>
          </p:cNvPicPr>
          <p:nvPr/>
        </p:nvPicPr>
        <p:blipFill>
          <a:blip r:embed="rId8" cstate="print">
            <a:duotone>
              <a:schemeClr val="bg2">
                <a:shade val="45000"/>
                <a:satMod val="135000"/>
              </a:schemeClr>
              <a:prstClr val="white"/>
            </a:duotone>
            <a:extLst>
              <a:ext uri="{BEBA8EAE-BF5A-486C-A8C5-ECC9F3942E4B}">
                <a14:imgProps xmlns="" xmlns:a14="http://schemas.microsoft.com/office/drawing/2010/main">
                  <a14:imgLayer r:embed="rId9">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10213349" y="245206"/>
            <a:ext cx="5333039" cy="3408130"/>
          </a:xfrm>
          <a:prstGeom prst="rect">
            <a:avLst/>
          </a:prstGeom>
        </p:spPr>
      </p:pic>
    </p:spTree>
    <p:extLst>
      <p:ext uri="{BB962C8B-B14F-4D97-AF65-F5344CB8AC3E}">
        <p14:creationId xmlns="" xmlns:p14="http://schemas.microsoft.com/office/powerpoint/2010/main" val="3693419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r>
              <a:rPr lang="es-SV" sz="3600" spc="600" dirty="0">
                <a:solidFill>
                  <a:srgbClr val="00B0F0"/>
                </a:solidFill>
                <a:latin typeface="Century Gothic" panose="020B0502020202020204" pitchFamily="34" charset="0"/>
              </a:rPr>
              <a:t>Concepto: </a:t>
            </a:r>
            <a:r>
              <a:rPr lang="es-SV" sz="2800" spc="600" dirty="0">
                <a:solidFill>
                  <a:schemeClr val="tx1">
                    <a:lumMod val="95000"/>
                    <a:lumOff val="5000"/>
                  </a:schemeClr>
                </a:solidFill>
                <a:latin typeface="Century Gothic" panose="020B0502020202020204" pitchFamily="34" charset="0"/>
              </a:rPr>
              <a:t>Sera denominada como entidad a la figura que se registrara como dueño o responsable del proyecto que iniciara las gestión de viabilidad ambiental.</a:t>
            </a:r>
          </a:p>
          <a:p>
            <a:endParaRPr lang="es-SV" sz="2800" spc="600" dirty="0">
              <a:solidFill>
                <a:schemeClr val="tx1">
                  <a:lumMod val="95000"/>
                  <a:lumOff val="5000"/>
                </a:schemeClr>
              </a:solidFill>
              <a:latin typeface="Century Gothic" panose="020B0502020202020204" pitchFamily="34" charset="0"/>
            </a:endParaRPr>
          </a:p>
          <a:p>
            <a:r>
              <a:rPr lang="es-SV" sz="3600" spc="600" dirty="0">
                <a:solidFill>
                  <a:srgbClr val="00B0F0"/>
                </a:solidFill>
                <a:latin typeface="Century Gothic" panose="020B0502020202020204" pitchFamily="34" charset="0"/>
              </a:rPr>
              <a:t>Entidades gubernamentales: </a:t>
            </a:r>
            <a:r>
              <a:rPr lang="es-SV" sz="2800" spc="600" dirty="0">
                <a:solidFill>
                  <a:schemeClr val="tx1">
                    <a:lumMod val="95000"/>
                    <a:lumOff val="5000"/>
                  </a:schemeClr>
                </a:solidFill>
                <a:latin typeface="Century Gothic" panose="020B0502020202020204" pitchFamily="34" charset="0"/>
              </a:rPr>
              <a:t>todas aquellas instituciones publicas que realizan gestiones de permisos ambientales.</a:t>
            </a:r>
          </a:p>
          <a:p>
            <a:endParaRPr lang="es-SV" sz="2800" spc="600" dirty="0">
              <a:solidFill>
                <a:schemeClr val="tx1">
                  <a:lumMod val="95000"/>
                  <a:lumOff val="5000"/>
                </a:schemeClr>
              </a:solidFill>
              <a:latin typeface="Century Gothic" panose="020B0502020202020204" pitchFamily="34" charset="0"/>
            </a:endParaRPr>
          </a:p>
          <a:p>
            <a:r>
              <a:rPr lang="es-SV" sz="3600" spc="600" dirty="0">
                <a:solidFill>
                  <a:srgbClr val="00B0F0"/>
                </a:solidFill>
                <a:latin typeface="Century Gothic" panose="020B0502020202020204" pitchFamily="34" charset="0"/>
              </a:rPr>
              <a:t>Entidades privadas: </a:t>
            </a:r>
            <a:r>
              <a:rPr lang="es-SV" sz="2800" spc="600" dirty="0">
                <a:solidFill>
                  <a:schemeClr val="tx1">
                    <a:lumMod val="95000"/>
                    <a:lumOff val="5000"/>
                  </a:schemeClr>
                </a:solidFill>
                <a:latin typeface="Century Gothic" panose="020B0502020202020204" pitchFamily="34" charset="0"/>
              </a:rPr>
              <a:t>todas aquellas personas, naturales o jurídicas que realizan gestiones de permisos ambientales.</a:t>
            </a:r>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8851336"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Entidades</a:t>
            </a:r>
          </a:p>
        </p:txBody>
      </p:sp>
    </p:spTree>
    <p:extLst>
      <p:ext uri="{BB962C8B-B14F-4D97-AF65-F5344CB8AC3E}">
        <p14:creationId xmlns="" xmlns:p14="http://schemas.microsoft.com/office/powerpoint/2010/main" val="2629112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CONTENIDO</a:t>
            </a:r>
          </a:p>
        </p:txBody>
      </p:sp>
      <p:graphicFrame>
        <p:nvGraphicFramePr>
          <p:cNvPr id="11" name="Diagrama 10"/>
          <p:cNvGraphicFramePr/>
          <p:nvPr>
            <p:extLst>
              <p:ext uri="{D42A27DB-BD31-4B8C-83A1-F6EECF244321}">
                <p14:modId xmlns="" xmlns:p14="http://schemas.microsoft.com/office/powerpoint/2010/main" val="3180426378"/>
              </p:ext>
            </p:extLst>
          </p:nvPr>
        </p:nvGraphicFramePr>
        <p:xfrm>
          <a:off x="6574555" y="1926988"/>
          <a:ext cx="8399439" cy="70385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3" name="Imagen 12"/>
          <p:cNvPicPr>
            <a:picLocks noChangeAspect="1"/>
          </p:cNvPicPr>
          <p:nvPr/>
        </p:nvPicPr>
        <p:blipFill>
          <a:blip r:embed="rId10" cstate="print">
            <a:duotone>
              <a:schemeClr val="bg2">
                <a:shade val="45000"/>
                <a:satMod val="135000"/>
              </a:schemeClr>
              <a:prstClr val="white"/>
            </a:duotone>
            <a:extLst>
              <a:ext uri="{BEBA8EAE-BF5A-486C-A8C5-ECC9F3942E4B}">
                <a14:imgProps xmlns="" xmlns:a14="http://schemas.microsoft.com/office/drawing/2010/main">
                  <a14:imgLayer r:embed="rId11">
                    <a14:imgEffect>
                      <a14:backgroundRemoval t="5031" b="92453" l="3472" r="95694"/>
                    </a14:imgEffect>
                  </a14:imgLayer>
                </a14:imgProps>
              </a:ext>
              <a:ext uri="{28A0092B-C50C-407E-A947-70E740481C1C}">
                <a14:useLocalDpi xmlns="" xmlns:a14="http://schemas.microsoft.com/office/drawing/2010/main" val="0"/>
              </a:ext>
            </a:extLst>
          </a:blip>
          <a:stretch>
            <a:fillRect/>
          </a:stretch>
        </p:blipFill>
        <p:spPr>
          <a:xfrm>
            <a:off x="1178496" y="3651882"/>
            <a:ext cx="5316041" cy="3397267"/>
          </a:xfrm>
          <a:prstGeom prst="rect">
            <a:avLst/>
          </a:prstGeom>
        </p:spPr>
      </p:pic>
      <p:sp>
        <p:nvSpPr>
          <p:cNvPr id="12" name="Elipse 11"/>
          <p:cNvSpPr/>
          <p:nvPr/>
        </p:nvSpPr>
        <p:spPr>
          <a:xfrm>
            <a:off x="716410" y="2435052"/>
            <a:ext cx="6240214" cy="6241529"/>
          </a:xfrm>
          <a:prstGeom prst="ellipse">
            <a:avLst/>
          </a:prstGeom>
          <a:noFill/>
          <a:ln w="57150"/>
        </p:spPr>
        <p:style>
          <a:lnRef idx="2">
            <a:schemeClr val="accent1"/>
          </a:lnRef>
          <a:fillRef idx="1">
            <a:schemeClr val="lt1"/>
          </a:fillRef>
          <a:effectRef idx="0">
            <a:schemeClr val="accent1"/>
          </a:effectRef>
          <a:fontRef idx="minor">
            <a:schemeClr val="dk1"/>
          </a:fontRef>
        </p:style>
        <p:txBody>
          <a:bodyPr anchor="ctr"/>
          <a:lstStyle/>
          <a:p>
            <a:pPr algn="ctr">
              <a:defRPr/>
            </a:pPr>
            <a:r>
              <a:rPr lang="es-SV" sz="4000" dirty="0">
                <a:solidFill>
                  <a:srgbClr val="00B0F0"/>
                </a:solidFill>
                <a:latin typeface="Century Gothic" panose="020B0502020202020204" pitchFamily="34" charset="0"/>
              </a:rPr>
              <a:t>Pasos para el ingreso de Entidades</a:t>
            </a:r>
          </a:p>
        </p:txBody>
      </p:sp>
    </p:spTree>
    <p:extLst>
      <p:ext uri="{BB962C8B-B14F-4D97-AF65-F5344CB8AC3E}">
        <p14:creationId xmlns="" xmlns:p14="http://schemas.microsoft.com/office/powerpoint/2010/main" val="1919271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Usuario Principal</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01</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2465993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Usuario Principal</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sp>
        <p:nvSpPr>
          <p:cNvPr id="2" name="CuadroTexto 1">
            <a:extLst>
              <a:ext uri="{FF2B5EF4-FFF2-40B4-BE49-F238E27FC236}">
                <a16:creationId xmlns="" xmlns:a16="http://schemas.microsoft.com/office/drawing/2014/main" id="{0375B716-AA5C-4388-80D4-88F72C045484}"/>
              </a:ext>
            </a:extLst>
          </p:cNvPr>
          <p:cNvSpPr txBox="1"/>
          <p:nvPr/>
        </p:nvSpPr>
        <p:spPr>
          <a:xfrm>
            <a:off x="798466" y="2118732"/>
            <a:ext cx="13765027" cy="6370975"/>
          </a:xfrm>
          <a:prstGeom prst="rect">
            <a:avLst/>
          </a:prstGeom>
          <a:noFill/>
        </p:spPr>
        <p:txBody>
          <a:bodyPr wrap="square" rtlCol="0">
            <a:spAutoFit/>
          </a:bodyPr>
          <a:lstStyle/>
          <a:p>
            <a:r>
              <a:rPr lang="es-SV" sz="2400" dirty="0"/>
              <a:t>El usuario principal , será el encargado de el registro de la entidad (Sociedad, empresa privada, municipalidad, entidad de gobierno, persona natural, </a:t>
            </a:r>
            <a:r>
              <a:rPr lang="es-SV" sz="2400" dirty="0" err="1"/>
              <a:t>etc</a:t>
            </a:r>
            <a:r>
              <a:rPr lang="es-SV" sz="2400" dirty="0"/>
              <a:t>)  y de la creación de los usuarios asociados (Administradores de proyecto, prestadores de servicio, </a:t>
            </a:r>
            <a:r>
              <a:rPr lang="es-SV" sz="2400" dirty="0" err="1"/>
              <a:t>etc</a:t>
            </a:r>
            <a:r>
              <a:rPr lang="es-SV" sz="2400" dirty="0"/>
              <a:t>)</a:t>
            </a:r>
          </a:p>
          <a:p>
            <a:r>
              <a:rPr lang="es-SV" sz="2400" dirty="0"/>
              <a:t>Este usuario principal será denominado por el titular (dueño de la empresa, ministro, persona natural).</a:t>
            </a:r>
          </a:p>
          <a:p>
            <a:endParaRPr lang="es-SV" sz="2400" dirty="0"/>
          </a:p>
          <a:p>
            <a:r>
              <a:rPr lang="es-SV" sz="2400" dirty="0"/>
              <a:t>Deberá realizar la siguiente secuencia de pasos:</a:t>
            </a:r>
          </a:p>
          <a:p>
            <a:endParaRPr lang="es-SV" sz="2400" dirty="0"/>
          </a:p>
          <a:p>
            <a:pPr marL="457200" indent="-457200">
              <a:buAutoNum type="arabicPeriod"/>
            </a:pPr>
            <a:r>
              <a:rPr lang="es-SV" sz="2400" dirty="0"/>
              <a:t>Ingresar al link de la plataforma: </a:t>
            </a:r>
            <a:r>
              <a:rPr lang="es-SV" sz="2400" dirty="0">
                <a:hlinkClick r:id="rId5"/>
              </a:rPr>
              <a:t>http://apps.marn.gob.sv:8080/eseapublic/index.php#</a:t>
            </a:r>
            <a:endParaRPr lang="es-SV" sz="2400" dirty="0"/>
          </a:p>
          <a:p>
            <a:pPr marL="457200" indent="-457200">
              <a:buAutoNum type="arabicPeriod"/>
            </a:pPr>
            <a:r>
              <a:rPr lang="es-SV" sz="2400" dirty="0"/>
              <a:t>Dar </a:t>
            </a:r>
            <a:r>
              <a:rPr lang="es-SV" sz="2400" dirty="0" err="1"/>
              <a:t>click</a:t>
            </a:r>
            <a:r>
              <a:rPr lang="es-SV" sz="2400" dirty="0"/>
              <a:t> sobre el icono de Registrarse: </a:t>
            </a:r>
          </a:p>
          <a:p>
            <a:pPr marL="457200" indent="-457200">
              <a:buAutoNum type="arabicPeriod"/>
            </a:pPr>
            <a:endParaRPr lang="es-SV" sz="2400" dirty="0"/>
          </a:p>
          <a:p>
            <a:pPr marL="457200" indent="-457200">
              <a:buAutoNum type="arabicPeriod"/>
            </a:pPr>
            <a:r>
              <a:rPr lang="es-SV" sz="2400" dirty="0"/>
              <a:t>Completar el formulario con los campos que se presentan a continuación y presionar el botón de registrar.</a:t>
            </a:r>
          </a:p>
          <a:p>
            <a:endParaRPr lang="es-SV" sz="2400" dirty="0"/>
          </a:p>
          <a:p>
            <a:endParaRPr lang="es-SV" sz="2400" dirty="0"/>
          </a:p>
          <a:p>
            <a:endParaRPr lang="es-SV" sz="2400" dirty="0"/>
          </a:p>
          <a:p>
            <a:endParaRPr lang="es-SV" sz="2400" dirty="0"/>
          </a:p>
        </p:txBody>
      </p:sp>
      <p:pic>
        <p:nvPicPr>
          <p:cNvPr id="5" name="Imagen 4">
            <a:extLst>
              <a:ext uri="{FF2B5EF4-FFF2-40B4-BE49-F238E27FC236}">
                <a16:creationId xmlns="" xmlns:a16="http://schemas.microsoft.com/office/drawing/2014/main" id="{C3F3D9AD-482A-41A5-B35F-04406AAE9585}"/>
              </a:ext>
            </a:extLst>
          </p:cNvPr>
          <p:cNvPicPr>
            <a:picLocks noChangeAspect="1"/>
          </p:cNvPicPr>
          <p:nvPr/>
        </p:nvPicPr>
        <p:blipFill>
          <a:blip r:embed="rId6" cstate="print"/>
          <a:stretch>
            <a:fillRect/>
          </a:stretch>
        </p:blipFill>
        <p:spPr>
          <a:xfrm>
            <a:off x="6833007" y="5489517"/>
            <a:ext cx="2511715" cy="538504"/>
          </a:xfrm>
          <a:prstGeom prst="rect">
            <a:avLst/>
          </a:prstGeom>
        </p:spPr>
      </p:pic>
    </p:spTree>
    <p:extLst>
      <p:ext uri="{BB962C8B-B14F-4D97-AF65-F5344CB8AC3E}">
        <p14:creationId xmlns="" xmlns:p14="http://schemas.microsoft.com/office/powerpoint/2010/main" val="4089918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3" cstate="print">
              <a:alphaModFix amt="50000"/>
              <a:duotone>
                <a:schemeClr val="bg2">
                  <a:shade val="45000"/>
                  <a:satMod val="135000"/>
                </a:schemeClr>
                <a:prstClr val="white"/>
              </a:duotone>
              <a:extLst>
                <a:ext uri="{BEBA8EAE-BF5A-486C-A8C5-ECC9F3942E4B}">
                  <a14:imgProps xmlns="" xmlns:a14="http://schemas.microsoft.com/office/drawing/2010/main">
                    <a14:imgLayer r:embed="rId4">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Usuario Principal</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sp>
        <p:nvSpPr>
          <p:cNvPr id="2" name="CuadroTexto 1">
            <a:extLst>
              <a:ext uri="{FF2B5EF4-FFF2-40B4-BE49-F238E27FC236}">
                <a16:creationId xmlns="" xmlns:a16="http://schemas.microsoft.com/office/drawing/2014/main" id="{0375B716-AA5C-4388-80D4-88F72C045484}"/>
              </a:ext>
            </a:extLst>
          </p:cNvPr>
          <p:cNvSpPr txBox="1"/>
          <p:nvPr/>
        </p:nvSpPr>
        <p:spPr>
          <a:xfrm>
            <a:off x="798466" y="2118732"/>
            <a:ext cx="13765027" cy="1569660"/>
          </a:xfrm>
          <a:prstGeom prst="rect">
            <a:avLst/>
          </a:prstGeom>
          <a:noFill/>
        </p:spPr>
        <p:txBody>
          <a:bodyPr wrap="square" rtlCol="0">
            <a:spAutoFit/>
          </a:bodyPr>
          <a:lstStyle/>
          <a:p>
            <a:endParaRPr lang="es-SV" sz="2400" dirty="0"/>
          </a:p>
          <a:p>
            <a:endParaRPr lang="es-SV" sz="2400" dirty="0"/>
          </a:p>
          <a:p>
            <a:endParaRPr lang="es-SV" sz="2400" dirty="0"/>
          </a:p>
          <a:p>
            <a:endParaRPr lang="es-SV" sz="2400" dirty="0"/>
          </a:p>
        </p:txBody>
      </p:sp>
      <p:pic>
        <p:nvPicPr>
          <p:cNvPr id="3" name="Imagen 2">
            <a:extLst>
              <a:ext uri="{FF2B5EF4-FFF2-40B4-BE49-F238E27FC236}">
                <a16:creationId xmlns="" xmlns:a16="http://schemas.microsoft.com/office/drawing/2014/main" id="{D19CF2AE-50BF-455B-AC89-FFC00195C801}"/>
              </a:ext>
            </a:extLst>
          </p:cNvPr>
          <p:cNvPicPr>
            <a:picLocks noChangeAspect="1"/>
          </p:cNvPicPr>
          <p:nvPr/>
        </p:nvPicPr>
        <p:blipFill>
          <a:blip r:embed="rId6" cstate="print"/>
          <a:stretch>
            <a:fillRect/>
          </a:stretch>
        </p:blipFill>
        <p:spPr>
          <a:xfrm>
            <a:off x="957475" y="1686908"/>
            <a:ext cx="8744085" cy="5046963"/>
          </a:xfrm>
          <a:prstGeom prst="rect">
            <a:avLst/>
          </a:prstGeom>
        </p:spPr>
      </p:pic>
      <p:sp>
        <p:nvSpPr>
          <p:cNvPr id="4" name="Rectángulo 3">
            <a:extLst>
              <a:ext uri="{FF2B5EF4-FFF2-40B4-BE49-F238E27FC236}">
                <a16:creationId xmlns="" xmlns:a16="http://schemas.microsoft.com/office/drawing/2014/main" id="{2E65B27D-DD0E-414C-8202-E2387E4C1642}"/>
              </a:ext>
            </a:extLst>
          </p:cNvPr>
          <p:cNvSpPr/>
          <p:nvPr/>
        </p:nvSpPr>
        <p:spPr>
          <a:xfrm>
            <a:off x="1143000" y="7055876"/>
            <a:ext cx="12573000" cy="1200329"/>
          </a:xfrm>
          <a:prstGeom prst="rect">
            <a:avLst/>
          </a:prstGeom>
        </p:spPr>
        <p:txBody>
          <a:bodyPr wrap="square">
            <a:spAutoFit/>
          </a:bodyPr>
          <a:lstStyle/>
          <a:p>
            <a:pPr marL="342900" indent="-342900">
              <a:buFont typeface="+mj-lt"/>
              <a:buAutoNum type="arabicPeriod" startAt="4"/>
            </a:pPr>
            <a:r>
              <a:rPr lang="es-SV" dirty="0"/>
              <a:t>Recibirá en el correo ingresado, el link de verificación de la creación : </a:t>
            </a:r>
            <a:r>
              <a:rPr lang="es-SV" u="sng" dirty="0">
                <a:hlinkClick r:id="rId7"/>
              </a:rPr>
              <a:t>http://apps.marn.gob.sv:8080/eseapublic/index.php?Id=07BC50638A8ACD39CB43F2B53CC2BD00</a:t>
            </a:r>
            <a:r>
              <a:rPr lang="es-SV" dirty="0"/>
              <a:t> </a:t>
            </a:r>
          </a:p>
          <a:p>
            <a:pPr marL="457200" indent="-457200">
              <a:buAutoNum type="arabicPeriod" startAt="4"/>
            </a:pPr>
            <a:endParaRPr lang="es-SV" dirty="0"/>
          </a:p>
          <a:p>
            <a:pPr marL="457200" indent="-457200">
              <a:buAutoNum type="arabicPeriod" startAt="4"/>
            </a:pPr>
            <a:r>
              <a:rPr lang="es-SV" dirty="0"/>
              <a:t>Al presionar el vinculo, automáticamente recibirá un correo de confirmación del usuario.</a:t>
            </a:r>
          </a:p>
        </p:txBody>
      </p:sp>
    </p:spTree>
    <p:extLst>
      <p:ext uri="{BB962C8B-B14F-4D97-AF65-F5344CB8AC3E}">
        <p14:creationId xmlns="" xmlns:p14="http://schemas.microsoft.com/office/powerpoint/2010/main" val="1985257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BEBA8EAE-BF5A-486C-A8C5-ECC9F3942E4B}">
                <a14:imgProps xmlns="" xmlns:a14="http://schemas.microsoft.com/office/drawing/2010/main">
                  <a14:imgLayer r:embed="rId3">
                    <a14:imgEffect>
                      <a14:backgroundRemoval t="5031" b="92453" l="3472" r="95694"/>
                    </a14:imgEffect>
                    <a14:imgEffect>
                      <a14:saturation sat="0"/>
                    </a14:imgEffect>
                  </a14:imgLayer>
                </a14:imgProps>
              </a:ext>
              <a:ext uri="{28A0092B-C50C-407E-A947-70E740481C1C}">
                <a14:useLocalDpi xmlns="" xmlns:a14="http://schemas.microsoft.com/office/drawing/2010/main" val="0"/>
              </a:ext>
            </a:extLst>
          </a:blip>
          <a:stretch>
            <a:fillRect/>
          </a:stretch>
        </p:blipFill>
        <p:spPr>
          <a:xfrm>
            <a:off x="9450545" y="305833"/>
            <a:ext cx="6364640" cy="4067384"/>
          </a:xfrm>
          <a:prstGeom prst="rect">
            <a:avLst/>
          </a:prstGeom>
        </p:spPr>
      </p:pic>
      <p:sp>
        <p:nvSpPr>
          <p:cNvPr id="4" name="2 Rectángulo"/>
          <p:cNvSpPr/>
          <p:nvPr/>
        </p:nvSpPr>
        <p:spPr>
          <a:xfrm>
            <a:off x="0" y="2762250"/>
            <a:ext cx="15520046" cy="1610966"/>
          </a:xfrm>
          <a:prstGeom prst="rect">
            <a:avLst/>
          </a:prstGeom>
          <a:solidFill>
            <a:srgbClr val="BFBFBF">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marL="685800" lvl="0" indent="-685800" defTabSz="1098560">
              <a:buFont typeface="Wingdings" panose="05000000000000000000" pitchFamily="2" charset="2"/>
              <a:buChar char="§"/>
            </a:pPr>
            <a:r>
              <a:rPr lang="es-SV" sz="4800" dirty="0">
                <a:solidFill>
                  <a:schemeClr val="accent1"/>
                </a:solidFill>
                <a:latin typeface="Century Gothic" panose="020B0502020202020204" pitchFamily="34" charset="0"/>
              </a:rPr>
              <a:t>Registro de la Entidad</a:t>
            </a:r>
          </a:p>
        </p:txBody>
      </p:sp>
      <p:sp>
        <p:nvSpPr>
          <p:cNvPr id="10" name="Rectángulo 9"/>
          <p:cNvSpPr/>
          <p:nvPr/>
        </p:nvSpPr>
        <p:spPr>
          <a:xfrm>
            <a:off x="1043642" y="5983398"/>
            <a:ext cx="2165978" cy="2215991"/>
          </a:xfrm>
          <a:prstGeom prst="rect">
            <a:avLst/>
          </a:prstGeom>
        </p:spPr>
        <p:txBody>
          <a:bodyPr wrap="none">
            <a:spAutoFit/>
          </a:bodyPr>
          <a:lstStyle/>
          <a:p>
            <a:r>
              <a:rPr lang="es-SV" sz="13800" b="1" dirty="0">
                <a:solidFill>
                  <a:srgbClr val="00B0F0"/>
                </a:solidFill>
                <a:latin typeface="Century Gothic" panose="020B0502020202020204" pitchFamily="34" charset="0"/>
              </a:rPr>
              <a:t>02</a:t>
            </a:r>
            <a:endParaRPr lang="es-SV" b="1" dirty="0"/>
          </a:p>
        </p:txBody>
      </p:sp>
      <p:sp>
        <p:nvSpPr>
          <p:cNvPr id="11" name="Elipse 10"/>
          <p:cNvSpPr/>
          <p:nvPr/>
        </p:nvSpPr>
        <p:spPr>
          <a:xfrm>
            <a:off x="554212" y="5518974"/>
            <a:ext cx="3144838" cy="3144838"/>
          </a:xfrm>
          <a:prstGeom prst="ellipse">
            <a:avLst/>
          </a:prstGeom>
          <a:noFill/>
          <a:ln w="76200">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SV" dirty="0"/>
          </a:p>
        </p:txBody>
      </p:sp>
    </p:spTree>
    <p:extLst>
      <p:ext uri="{BB962C8B-B14F-4D97-AF65-F5344CB8AC3E}">
        <p14:creationId xmlns="" xmlns:p14="http://schemas.microsoft.com/office/powerpoint/2010/main" val="1663669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716409" y="644407"/>
            <a:ext cx="14747923" cy="634431"/>
          </a:xfrm>
          <a:prstGeom prst="rect">
            <a:avLst/>
          </a:prstGeom>
          <a:blipFill dpi="0" rotWithShape="1">
            <a:blip r:embed="rId2" cstate="print">
              <a:alphaModFix amt="50000"/>
              <a:duotone>
                <a:schemeClr val="bg2">
                  <a:shade val="45000"/>
                  <a:satMod val="135000"/>
                </a:schemeClr>
                <a:prstClr val="white"/>
              </a:duotone>
              <a:extLst>
                <a:ext uri="{BEBA8EAE-BF5A-486C-A8C5-ECC9F3942E4B}">
                  <a14:imgProps xmlns="" xmlns:a14="http://schemas.microsoft.com/office/drawing/2010/main">
                    <a14:imgLayer r:embed="rId3">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pPr algn="ctr"/>
            <a:endParaRPr lang="es-SV" dirty="0">
              <a:solidFill>
                <a:schemeClr val="lt1"/>
              </a:solidFill>
            </a:endParaRPr>
          </a:p>
        </p:txBody>
      </p:sp>
      <p:sp>
        <p:nvSpPr>
          <p:cNvPr id="32" name="3 Rectángulo"/>
          <p:cNvSpPr/>
          <p:nvPr/>
        </p:nvSpPr>
        <p:spPr>
          <a:xfrm>
            <a:off x="798466" y="172640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28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8739824"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200" b="1" spc="600" dirty="0">
                <a:solidFill>
                  <a:schemeClr val="accent3">
                    <a:lumMod val="75000"/>
                  </a:schemeClr>
                </a:solidFill>
                <a:latin typeface="Century Gothic" panose="020B0502020202020204" pitchFamily="34" charset="0"/>
              </a:rPr>
              <a:t>Registro de la Entidad</a:t>
            </a:r>
          </a:p>
        </p:txBody>
      </p:sp>
      <p:sp>
        <p:nvSpPr>
          <p:cNvPr id="6" name="CuadroTexto 5">
            <a:extLst>
              <a:ext uri="{FF2B5EF4-FFF2-40B4-BE49-F238E27FC236}">
                <a16:creationId xmlns="" xmlns:a16="http://schemas.microsoft.com/office/drawing/2014/main" id="{20D3206A-E7B0-4476-8B33-A11A08EAE822}"/>
              </a:ext>
            </a:extLst>
          </p:cNvPr>
          <p:cNvSpPr txBox="1"/>
          <p:nvPr/>
        </p:nvSpPr>
        <p:spPr>
          <a:xfrm>
            <a:off x="798466" y="2118732"/>
            <a:ext cx="13765027" cy="6001643"/>
          </a:xfrm>
          <a:prstGeom prst="rect">
            <a:avLst/>
          </a:prstGeom>
          <a:noFill/>
        </p:spPr>
        <p:txBody>
          <a:bodyPr wrap="square" rtlCol="0">
            <a:spAutoFit/>
          </a:bodyPr>
          <a:lstStyle/>
          <a:p>
            <a:r>
              <a:rPr lang="es-SV" sz="2400" dirty="0"/>
              <a:t>Una vez que el usuario principal esta creado, deberá ingresar al sistema y realizar el registro de la entidad, utilizando la siguiente secuencia de paso:</a:t>
            </a:r>
          </a:p>
          <a:p>
            <a:endParaRPr lang="es-SV" sz="2400" dirty="0"/>
          </a:p>
          <a:p>
            <a:pPr marL="457200" indent="-457200">
              <a:buAutoNum type="arabicPeriod"/>
            </a:pPr>
            <a:r>
              <a:rPr lang="es-SV" sz="2400" dirty="0"/>
              <a:t>Ingresar al link de la plataforma: </a:t>
            </a:r>
            <a:r>
              <a:rPr lang="es-SV" sz="2400" dirty="0">
                <a:hlinkClick r:id="rId5"/>
              </a:rPr>
              <a:t>http://apps.marn.gob.sv:8080/eseapublic/index.php#</a:t>
            </a:r>
            <a:endParaRPr lang="es-SV" sz="2400" dirty="0"/>
          </a:p>
          <a:p>
            <a:pPr marL="457200" indent="-457200">
              <a:buAutoNum type="arabicPeriod"/>
            </a:pPr>
            <a:r>
              <a:rPr lang="es-SV" sz="2400" dirty="0"/>
              <a:t>Dar </a:t>
            </a:r>
            <a:r>
              <a:rPr lang="es-SV" sz="2400" dirty="0" err="1"/>
              <a:t>click</a:t>
            </a:r>
            <a:r>
              <a:rPr lang="es-SV" sz="2400" dirty="0"/>
              <a:t> sobre el icono de Ingresar: </a:t>
            </a:r>
          </a:p>
          <a:p>
            <a:pPr marL="457200" indent="-457200">
              <a:buAutoNum type="arabicPeriod"/>
            </a:pPr>
            <a:endParaRPr lang="es-SV" sz="2400" dirty="0"/>
          </a:p>
          <a:p>
            <a:pPr marL="457200" indent="-457200">
              <a:buAutoNum type="arabicPeriod"/>
            </a:pPr>
            <a:r>
              <a:rPr lang="es-SV" sz="2400" dirty="0"/>
              <a:t>Seleccionar del menú principal la opción de mis Entidades y dar </a:t>
            </a:r>
            <a:r>
              <a:rPr lang="es-SV" sz="2400" dirty="0" err="1"/>
              <a:t>click</a:t>
            </a:r>
            <a:r>
              <a:rPr lang="es-SV" sz="2400" dirty="0"/>
              <a:t> en Crear: </a:t>
            </a:r>
          </a:p>
          <a:p>
            <a:pPr marL="457200" indent="-457200">
              <a:buAutoNum type="arabicPeriod"/>
            </a:pPr>
            <a:endParaRPr lang="es-SV" sz="2400" dirty="0"/>
          </a:p>
          <a:p>
            <a:pPr marL="457200" indent="-457200">
              <a:buAutoNum type="arabicPeriod"/>
            </a:pPr>
            <a:endParaRPr lang="es-SV" sz="2400" dirty="0"/>
          </a:p>
          <a:p>
            <a:pPr marL="457200" indent="-457200">
              <a:buAutoNum type="arabicPeriod"/>
            </a:pPr>
            <a:r>
              <a:rPr lang="es-SV" sz="2400" dirty="0"/>
              <a:t>Completar el formulario con los campos que se presentan a continuación, teniendo una copia de los documentos legales requeridos para adjuntarlos en el registro y continuar con el ingreso del representante legal.</a:t>
            </a:r>
          </a:p>
          <a:p>
            <a:endParaRPr lang="es-SV" sz="2400" dirty="0"/>
          </a:p>
          <a:p>
            <a:endParaRPr lang="es-SV" sz="2400" dirty="0"/>
          </a:p>
          <a:p>
            <a:endParaRPr lang="es-SV" sz="2400" dirty="0"/>
          </a:p>
          <a:p>
            <a:endParaRPr lang="es-SV" sz="2400" dirty="0"/>
          </a:p>
        </p:txBody>
      </p:sp>
      <p:pic>
        <p:nvPicPr>
          <p:cNvPr id="2" name="Imagen 1">
            <a:extLst>
              <a:ext uri="{FF2B5EF4-FFF2-40B4-BE49-F238E27FC236}">
                <a16:creationId xmlns="" xmlns:a16="http://schemas.microsoft.com/office/drawing/2014/main" id="{C5497347-10AB-4C4D-A71F-9F1AE17F00F2}"/>
              </a:ext>
            </a:extLst>
          </p:cNvPr>
          <p:cNvPicPr>
            <a:picLocks noChangeAspect="1"/>
          </p:cNvPicPr>
          <p:nvPr/>
        </p:nvPicPr>
        <p:blipFill>
          <a:blip r:embed="rId6" cstate="print"/>
          <a:stretch>
            <a:fillRect/>
          </a:stretch>
        </p:blipFill>
        <p:spPr>
          <a:xfrm>
            <a:off x="6414154" y="3628888"/>
            <a:ext cx="1436305" cy="496767"/>
          </a:xfrm>
          <a:prstGeom prst="rect">
            <a:avLst/>
          </a:prstGeom>
        </p:spPr>
      </p:pic>
      <p:pic>
        <p:nvPicPr>
          <p:cNvPr id="3" name="Imagen 2">
            <a:extLst>
              <a:ext uri="{FF2B5EF4-FFF2-40B4-BE49-F238E27FC236}">
                <a16:creationId xmlns="" xmlns:a16="http://schemas.microsoft.com/office/drawing/2014/main" id="{7F909092-91C9-41A4-A55A-C640E3C7B219}"/>
              </a:ext>
            </a:extLst>
          </p:cNvPr>
          <p:cNvPicPr>
            <a:picLocks noChangeAspect="1"/>
          </p:cNvPicPr>
          <p:nvPr/>
        </p:nvPicPr>
        <p:blipFill>
          <a:blip r:embed="rId7" cstate="print"/>
          <a:stretch>
            <a:fillRect/>
          </a:stretch>
        </p:blipFill>
        <p:spPr>
          <a:xfrm>
            <a:off x="12113922" y="4403630"/>
            <a:ext cx="1666875" cy="323850"/>
          </a:xfrm>
          <a:prstGeom prst="rect">
            <a:avLst/>
          </a:prstGeom>
        </p:spPr>
      </p:pic>
      <p:pic>
        <p:nvPicPr>
          <p:cNvPr id="4" name="Imagen 3">
            <a:extLst>
              <a:ext uri="{FF2B5EF4-FFF2-40B4-BE49-F238E27FC236}">
                <a16:creationId xmlns="" xmlns:a16="http://schemas.microsoft.com/office/drawing/2014/main" id="{A72F3BC8-EFDF-4ACE-AB45-BB0D20549DC1}"/>
              </a:ext>
            </a:extLst>
          </p:cNvPr>
          <p:cNvPicPr>
            <a:picLocks noChangeAspect="1"/>
          </p:cNvPicPr>
          <p:nvPr/>
        </p:nvPicPr>
        <p:blipFill>
          <a:blip r:embed="rId8" cstate="print"/>
          <a:stretch>
            <a:fillRect/>
          </a:stretch>
        </p:blipFill>
        <p:spPr>
          <a:xfrm>
            <a:off x="12180597" y="4895966"/>
            <a:ext cx="1600200" cy="447675"/>
          </a:xfrm>
          <a:prstGeom prst="rect">
            <a:avLst/>
          </a:prstGeom>
        </p:spPr>
      </p:pic>
    </p:spTree>
    <p:extLst>
      <p:ext uri="{BB962C8B-B14F-4D97-AF65-F5344CB8AC3E}">
        <p14:creationId xmlns="" xmlns:p14="http://schemas.microsoft.com/office/powerpoint/2010/main" val="324159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34 Rectángulo"/>
          <p:cNvSpPr/>
          <p:nvPr/>
        </p:nvSpPr>
        <p:spPr>
          <a:xfrm>
            <a:off x="412402" y="601762"/>
            <a:ext cx="14747923" cy="634431"/>
          </a:xfrm>
          <a:prstGeom prst="rect">
            <a:avLst/>
          </a:prstGeom>
          <a:blipFill dpi="0" rotWithShape="1">
            <a:blip r:embed="rId3" cstate="print">
              <a:alphaModFix amt="50000"/>
              <a:duotone>
                <a:schemeClr val="bg2">
                  <a:shade val="45000"/>
                  <a:satMod val="135000"/>
                </a:schemeClr>
                <a:prstClr val="white"/>
              </a:duotone>
              <a:extLst>
                <a:ext uri="{BEBA8EAE-BF5A-486C-A8C5-ECC9F3942E4B}">
                  <a14:imgProps xmlns="" xmlns:a14="http://schemas.microsoft.com/office/drawing/2010/main">
                    <a14:imgLayer r:embed="rId4">
                      <a14:imgEffect>
                        <a14:brightnessContrast brigh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r>
              <a:rPr lang="es-SV" sz="4000" b="1" spc="600" dirty="0">
                <a:solidFill>
                  <a:schemeClr val="accent3">
                    <a:lumMod val="75000"/>
                  </a:schemeClr>
                </a:solidFill>
                <a:latin typeface="Century Gothic" panose="020B0502020202020204" pitchFamily="34" charset="0"/>
              </a:rPr>
              <a:t>Registro de la Entidad</a:t>
            </a:r>
          </a:p>
        </p:txBody>
      </p:sp>
      <p:sp>
        <p:nvSpPr>
          <p:cNvPr id="32" name="3 Rectángulo"/>
          <p:cNvSpPr/>
          <p:nvPr/>
        </p:nvSpPr>
        <p:spPr>
          <a:xfrm>
            <a:off x="798466" y="1815618"/>
            <a:ext cx="13304390" cy="7284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t"/>
          <a:lstStyle/>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a:p>
            <a:endParaRPr lang="es-SV" sz="3200" spc="600" dirty="0">
              <a:solidFill>
                <a:schemeClr val="tx1">
                  <a:lumMod val="95000"/>
                  <a:lumOff val="5000"/>
                </a:schemeClr>
              </a:solidFill>
              <a:latin typeface="Century Gothic" panose="020B0502020202020204" pitchFamily="34" charset="0"/>
            </a:endParaRPr>
          </a:p>
        </p:txBody>
      </p:sp>
      <p:pic>
        <p:nvPicPr>
          <p:cNvPr id="18" name="Imagen 151"/>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t="87322" b="11890"/>
          <a:stretch/>
        </p:blipFill>
        <p:spPr bwMode="auto">
          <a:xfrm>
            <a:off x="26341" y="1206492"/>
            <a:ext cx="15520047" cy="158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3 Rectángulo"/>
          <p:cNvSpPr/>
          <p:nvPr/>
        </p:nvSpPr>
        <p:spPr>
          <a:xfrm>
            <a:off x="716410" y="686965"/>
            <a:ext cx="7360789" cy="634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9856" tIns="54928" rIns="109856" bIns="54928" rtlCol="0" anchor="ctr"/>
          <a:lstStyle/>
          <a:p>
            <a:endParaRPr lang="es-SV" sz="4200" b="1" spc="600" dirty="0">
              <a:solidFill>
                <a:schemeClr val="accent3">
                  <a:lumMod val="75000"/>
                </a:schemeClr>
              </a:solidFill>
              <a:latin typeface="Century Gothic" panose="020B0502020202020204" pitchFamily="34" charset="0"/>
            </a:endParaRPr>
          </a:p>
        </p:txBody>
      </p:sp>
      <p:pic>
        <p:nvPicPr>
          <p:cNvPr id="10" name="Imagen 9">
            <a:extLst>
              <a:ext uri="{FF2B5EF4-FFF2-40B4-BE49-F238E27FC236}">
                <a16:creationId xmlns="" xmlns:a16="http://schemas.microsoft.com/office/drawing/2014/main" id="{32AAAB09-31E2-45E1-8DF2-4090E4C49FF7}"/>
              </a:ext>
            </a:extLst>
          </p:cNvPr>
          <p:cNvPicPr>
            <a:picLocks noChangeAspect="1"/>
          </p:cNvPicPr>
          <p:nvPr/>
        </p:nvPicPr>
        <p:blipFill>
          <a:blip r:embed="rId6" cstate="print"/>
          <a:stretch>
            <a:fillRect/>
          </a:stretch>
        </p:blipFill>
        <p:spPr>
          <a:xfrm>
            <a:off x="4700263" y="1772111"/>
            <a:ext cx="6807796" cy="6429270"/>
          </a:xfrm>
          <a:prstGeom prst="rect">
            <a:avLst/>
          </a:prstGeom>
        </p:spPr>
      </p:pic>
    </p:spTree>
    <p:extLst>
      <p:ext uri="{BB962C8B-B14F-4D97-AF65-F5344CB8AC3E}">
        <p14:creationId xmlns="" xmlns:p14="http://schemas.microsoft.com/office/powerpoint/2010/main" val="3052341368"/>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lásico de Offic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6234</TotalTime>
  <Words>811</Words>
  <Application>Microsoft Office PowerPoint</Application>
  <PresentationFormat>Personalizado</PresentationFormat>
  <Paragraphs>132</Paragraphs>
  <Slides>17</Slides>
  <Notes>2</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1_Tema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castaneda</dc:creator>
  <cp:lastModifiedBy>saguilar</cp:lastModifiedBy>
  <cp:revision>364</cp:revision>
  <dcterms:created xsi:type="dcterms:W3CDTF">2016-07-24T14:03:37Z</dcterms:created>
  <dcterms:modified xsi:type="dcterms:W3CDTF">2018-04-25T17:55:31Z</dcterms:modified>
</cp:coreProperties>
</file>